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3" r:id="rId4"/>
  </p:sldMasterIdLst>
  <p:sldIdLst>
    <p:sldId id="256" r:id="rId5"/>
    <p:sldId id="257" r:id="rId6"/>
    <p:sldId id="258" r:id="rId7"/>
    <p:sldId id="259" r:id="rId8"/>
    <p:sldId id="260" r:id="rId9"/>
    <p:sldId id="261" r:id="rId10"/>
    <p:sldId id="266" r:id="rId11"/>
    <p:sldId id="276" r:id="rId12"/>
    <p:sldId id="265" r:id="rId13"/>
    <p:sldId id="262" r:id="rId14"/>
    <p:sldId id="277" r:id="rId15"/>
    <p:sldId id="264" r:id="rId16"/>
    <p:sldId id="26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0A9296-4524-4AFD-8DC5-4BD010E31B88}" v="2" dt="2025-08-29T13:04:43.2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4" d="100"/>
          <a:sy n="64" d="100"/>
        </p:scale>
        <p:origin x="5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ey Burton" userId="42ef2fc2-3c1b-4d04-9424-2fc979fdc417" providerId="ADAL" clId="{8C03BCDC-CF2B-4212-808C-57575D184878}"/>
    <pc:docChg chg="modSld">
      <pc:chgData name="Tracey Burton" userId="42ef2fc2-3c1b-4d04-9424-2fc979fdc417" providerId="ADAL" clId="{8C03BCDC-CF2B-4212-808C-57575D184878}" dt="2024-07-09T12:06:30.839" v="78" actId="20577"/>
      <pc:docMkLst>
        <pc:docMk/>
      </pc:docMkLst>
      <pc:sldChg chg="modSp mod">
        <pc:chgData name="Tracey Burton" userId="42ef2fc2-3c1b-4d04-9424-2fc979fdc417" providerId="ADAL" clId="{8C03BCDC-CF2B-4212-808C-57575D184878}" dt="2024-07-09T12:06:00.941" v="44" actId="20577"/>
        <pc:sldMkLst>
          <pc:docMk/>
          <pc:sldMk cId="2648203559" sldId="256"/>
        </pc:sldMkLst>
      </pc:sldChg>
      <pc:sldChg chg="modSp mod">
        <pc:chgData name="Tracey Burton" userId="42ef2fc2-3c1b-4d04-9424-2fc979fdc417" providerId="ADAL" clId="{8C03BCDC-CF2B-4212-808C-57575D184878}" dt="2024-07-09T12:06:30.839" v="78" actId="20577"/>
        <pc:sldMkLst>
          <pc:docMk/>
          <pc:sldMk cId="563504578" sldId="257"/>
        </pc:sldMkLst>
      </pc:sldChg>
    </pc:docChg>
  </pc:docChgLst>
  <pc:docChgLst>
    <pc:chgData name="Tracey Burton" userId="42ef2fc2-3c1b-4d04-9424-2fc979fdc417" providerId="ADAL" clId="{3FDD2857-77A2-4118-A344-FC5699D0C96E}"/>
    <pc:docChg chg="modSld">
      <pc:chgData name="Tracey Burton" userId="42ef2fc2-3c1b-4d04-9424-2fc979fdc417" providerId="ADAL" clId="{3FDD2857-77A2-4118-A344-FC5699D0C96E}" dt="2025-05-31T18:30:18.120" v="29" actId="20577"/>
      <pc:docMkLst>
        <pc:docMk/>
      </pc:docMkLst>
      <pc:sldChg chg="modSp mod">
        <pc:chgData name="Tracey Burton" userId="42ef2fc2-3c1b-4d04-9424-2fc979fdc417" providerId="ADAL" clId="{3FDD2857-77A2-4118-A344-FC5699D0C96E}" dt="2025-05-31T18:30:18.120" v="29" actId="20577"/>
        <pc:sldMkLst>
          <pc:docMk/>
          <pc:sldMk cId="1218848418" sldId="265"/>
        </pc:sldMkLst>
      </pc:sldChg>
    </pc:docChg>
  </pc:docChgLst>
  <pc:docChgLst>
    <pc:chgData name="Tracey Burton" userId="42ef2fc2-3c1b-4d04-9424-2fc979fdc417" providerId="ADAL" clId="{BE0A9296-4524-4AFD-8DC5-4BD010E31B88}"/>
    <pc:docChg chg="undo custSel addSld modSld">
      <pc:chgData name="Tracey Burton" userId="42ef2fc2-3c1b-4d04-9424-2fc979fdc417" providerId="ADAL" clId="{BE0A9296-4524-4AFD-8DC5-4BD010E31B88}" dt="2025-09-02T14:25:39.455" v="1599" actId="20577"/>
      <pc:docMkLst>
        <pc:docMk/>
      </pc:docMkLst>
      <pc:sldChg chg="modSp mod">
        <pc:chgData name="Tracey Burton" userId="42ef2fc2-3c1b-4d04-9424-2fc979fdc417" providerId="ADAL" clId="{BE0A9296-4524-4AFD-8DC5-4BD010E31B88}" dt="2025-09-02T14:22:45.504" v="1562" actId="20577"/>
        <pc:sldMkLst>
          <pc:docMk/>
          <pc:sldMk cId="563504578" sldId="257"/>
        </pc:sldMkLst>
        <pc:spChg chg="mod">
          <ac:chgData name="Tracey Burton" userId="42ef2fc2-3c1b-4d04-9424-2fc979fdc417" providerId="ADAL" clId="{BE0A9296-4524-4AFD-8DC5-4BD010E31B88}" dt="2025-09-02T14:22:45.504" v="1562" actId="20577"/>
          <ac:spMkLst>
            <pc:docMk/>
            <pc:sldMk cId="563504578" sldId="257"/>
            <ac:spMk id="3" creationId="{00000000-0000-0000-0000-000000000000}"/>
          </ac:spMkLst>
        </pc:spChg>
      </pc:sldChg>
      <pc:sldChg chg="modSp mod">
        <pc:chgData name="Tracey Burton" userId="42ef2fc2-3c1b-4d04-9424-2fc979fdc417" providerId="ADAL" clId="{BE0A9296-4524-4AFD-8DC5-4BD010E31B88}" dt="2025-08-29T13:06:50.289" v="1195" actId="20577"/>
        <pc:sldMkLst>
          <pc:docMk/>
          <pc:sldMk cId="3132650101" sldId="258"/>
        </pc:sldMkLst>
        <pc:spChg chg="mod">
          <ac:chgData name="Tracey Burton" userId="42ef2fc2-3c1b-4d04-9424-2fc979fdc417" providerId="ADAL" clId="{BE0A9296-4524-4AFD-8DC5-4BD010E31B88}" dt="2025-08-29T13:05:53.179" v="1146" actId="1076"/>
          <ac:spMkLst>
            <pc:docMk/>
            <pc:sldMk cId="3132650101" sldId="258"/>
            <ac:spMk id="2" creationId="{00000000-0000-0000-0000-000000000000}"/>
          </ac:spMkLst>
        </pc:spChg>
        <pc:spChg chg="mod">
          <ac:chgData name="Tracey Burton" userId="42ef2fc2-3c1b-4d04-9424-2fc979fdc417" providerId="ADAL" clId="{BE0A9296-4524-4AFD-8DC5-4BD010E31B88}" dt="2025-08-29T13:06:50.289" v="1195" actId="20577"/>
          <ac:spMkLst>
            <pc:docMk/>
            <pc:sldMk cId="3132650101" sldId="258"/>
            <ac:spMk id="3" creationId="{00000000-0000-0000-0000-000000000000}"/>
          </ac:spMkLst>
        </pc:spChg>
      </pc:sldChg>
      <pc:sldChg chg="modSp mod">
        <pc:chgData name="Tracey Burton" userId="42ef2fc2-3c1b-4d04-9424-2fc979fdc417" providerId="ADAL" clId="{BE0A9296-4524-4AFD-8DC5-4BD010E31B88}" dt="2025-08-29T13:03:17.632" v="1068" actId="20577"/>
        <pc:sldMkLst>
          <pc:docMk/>
          <pc:sldMk cId="337253745" sldId="259"/>
        </pc:sldMkLst>
        <pc:spChg chg="mod">
          <ac:chgData name="Tracey Burton" userId="42ef2fc2-3c1b-4d04-9424-2fc979fdc417" providerId="ADAL" clId="{BE0A9296-4524-4AFD-8DC5-4BD010E31B88}" dt="2025-08-29T13:03:17.632" v="1068" actId="20577"/>
          <ac:spMkLst>
            <pc:docMk/>
            <pc:sldMk cId="337253745" sldId="259"/>
            <ac:spMk id="3" creationId="{00000000-0000-0000-0000-000000000000}"/>
          </ac:spMkLst>
        </pc:spChg>
      </pc:sldChg>
      <pc:sldChg chg="modSp mod">
        <pc:chgData name="Tracey Burton" userId="42ef2fc2-3c1b-4d04-9424-2fc979fdc417" providerId="ADAL" clId="{BE0A9296-4524-4AFD-8DC5-4BD010E31B88}" dt="2025-08-29T13:02:41.405" v="1062" actId="13926"/>
        <pc:sldMkLst>
          <pc:docMk/>
          <pc:sldMk cId="510722534" sldId="260"/>
        </pc:sldMkLst>
        <pc:spChg chg="mod">
          <ac:chgData name="Tracey Burton" userId="42ef2fc2-3c1b-4d04-9424-2fc979fdc417" providerId="ADAL" clId="{BE0A9296-4524-4AFD-8DC5-4BD010E31B88}" dt="2025-08-29T13:02:34.780" v="1061" actId="1076"/>
          <ac:spMkLst>
            <pc:docMk/>
            <pc:sldMk cId="510722534" sldId="260"/>
            <ac:spMk id="2" creationId="{00000000-0000-0000-0000-000000000000}"/>
          </ac:spMkLst>
        </pc:spChg>
        <pc:spChg chg="mod">
          <ac:chgData name="Tracey Burton" userId="42ef2fc2-3c1b-4d04-9424-2fc979fdc417" providerId="ADAL" clId="{BE0A9296-4524-4AFD-8DC5-4BD010E31B88}" dt="2025-08-29T13:02:41.405" v="1062" actId="13926"/>
          <ac:spMkLst>
            <pc:docMk/>
            <pc:sldMk cId="510722534" sldId="260"/>
            <ac:spMk id="3" creationId="{00000000-0000-0000-0000-000000000000}"/>
          </ac:spMkLst>
        </pc:spChg>
      </pc:sldChg>
      <pc:sldChg chg="modSp mod">
        <pc:chgData name="Tracey Burton" userId="42ef2fc2-3c1b-4d04-9424-2fc979fdc417" providerId="ADAL" clId="{BE0A9296-4524-4AFD-8DC5-4BD010E31B88}" dt="2025-08-29T13:09:49.613" v="1240" actId="27636"/>
        <pc:sldMkLst>
          <pc:docMk/>
          <pc:sldMk cId="2275752940" sldId="261"/>
        </pc:sldMkLst>
        <pc:spChg chg="mod">
          <ac:chgData name="Tracey Burton" userId="42ef2fc2-3c1b-4d04-9424-2fc979fdc417" providerId="ADAL" clId="{BE0A9296-4524-4AFD-8DC5-4BD010E31B88}" dt="2025-08-29T13:08:45.661" v="1232" actId="1076"/>
          <ac:spMkLst>
            <pc:docMk/>
            <pc:sldMk cId="2275752940" sldId="261"/>
            <ac:spMk id="2" creationId="{00000000-0000-0000-0000-000000000000}"/>
          </ac:spMkLst>
        </pc:spChg>
        <pc:spChg chg="mod">
          <ac:chgData name="Tracey Burton" userId="42ef2fc2-3c1b-4d04-9424-2fc979fdc417" providerId="ADAL" clId="{BE0A9296-4524-4AFD-8DC5-4BD010E31B88}" dt="2025-08-29T13:09:03.606" v="1236" actId="27636"/>
          <ac:spMkLst>
            <pc:docMk/>
            <pc:sldMk cId="2275752940" sldId="261"/>
            <ac:spMk id="3" creationId="{00000000-0000-0000-0000-000000000000}"/>
          </ac:spMkLst>
        </pc:spChg>
        <pc:spChg chg="mod">
          <ac:chgData name="Tracey Burton" userId="42ef2fc2-3c1b-4d04-9424-2fc979fdc417" providerId="ADAL" clId="{BE0A9296-4524-4AFD-8DC5-4BD010E31B88}" dt="2025-08-29T13:09:49.613" v="1240" actId="27636"/>
          <ac:spMkLst>
            <pc:docMk/>
            <pc:sldMk cId="2275752940" sldId="261"/>
            <ac:spMk id="4" creationId="{00000000-0000-0000-0000-000000000000}"/>
          </ac:spMkLst>
        </pc:spChg>
      </pc:sldChg>
      <pc:sldChg chg="modSp mod">
        <pc:chgData name="Tracey Burton" userId="42ef2fc2-3c1b-4d04-9424-2fc979fdc417" providerId="ADAL" clId="{BE0A9296-4524-4AFD-8DC5-4BD010E31B88}" dt="2025-09-02T14:23:20.722" v="1563" actId="13926"/>
        <pc:sldMkLst>
          <pc:docMk/>
          <pc:sldMk cId="2428497369" sldId="262"/>
        </pc:sldMkLst>
        <pc:spChg chg="mod">
          <ac:chgData name="Tracey Burton" userId="42ef2fc2-3c1b-4d04-9424-2fc979fdc417" providerId="ADAL" clId="{BE0A9296-4524-4AFD-8DC5-4BD010E31B88}" dt="2025-09-02T14:23:20.722" v="1563" actId="13926"/>
          <ac:spMkLst>
            <pc:docMk/>
            <pc:sldMk cId="2428497369" sldId="262"/>
            <ac:spMk id="3" creationId="{00000000-0000-0000-0000-000000000000}"/>
          </ac:spMkLst>
        </pc:spChg>
      </pc:sldChg>
      <pc:sldChg chg="modSp mod">
        <pc:chgData name="Tracey Burton" userId="42ef2fc2-3c1b-4d04-9424-2fc979fdc417" providerId="ADAL" clId="{BE0A9296-4524-4AFD-8DC5-4BD010E31B88}" dt="2025-08-29T13:21:08.536" v="1507" actId="2711"/>
        <pc:sldMkLst>
          <pc:docMk/>
          <pc:sldMk cId="3638873256" sldId="263"/>
        </pc:sldMkLst>
        <pc:spChg chg="mod">
          <ac:chgData name="Tracey Burton" userId="42ef2fc2-3c1b-4d04-9424-2fc979fdc417" providerId="ADAL" clId="{BE0A9296-4524-4AFD-8DC5-4BD010E31B88}" dt="2025-08-29T13:21:08.536" v="1507" actId="2711"/>
          <ac:spMkLst>
            <pc:docMk/>
            <pc:sldMk cId="3638873256" sldId="263"/>
            <ac:spMk id="2" creationId="{00000000-0000-0000-0000-000000000000}"/>
          </ac:spMkLst>
        </pc:spChg>
      </pc:sldChg>
      <pc:sldChg chg="modSp mod">
        <pc:chgData name="Tracey Burton" userId="42ef2fc2-3c1b-4d04-9424-2fc979fdc417" providerId="ADAL" clId="{BE0A9296-4524-4AFD-8DC5-4BD010E31B88}" dt="2025-08-29T13:01:54.086" v="1060" actId="20577"/>
        <pc:sldMkLst>
          <pc:docMk/>
          <pc:sldMk cId="3826827369" sldId="264"/>
        </pc:sldMkLst>
        <pc:spChg chg="mod">
          <ac:chgData name="Tracey Burton" userId="42ef2fc2-3c1b-4d04-9424-2fc979fdc417" providerId="ADAL" clId="{BE0A9296-4524-4AFD-8DC5-4BD010E31B88}" dt="2025-08-29T13:01:54.086" v="1060" actId="20577"/>
          <ac:spMkLst>
            <pc:docMk/>
            <pc:sldMk cId="3826827369" sldId="264"/>
            <ac:spMk id="3" creationId="{00000000-0000-0000-0000-000000000000}"/>
          </ac:spMkLst>
        </pc:spChg>
      </pc:sldChg>
      <pc:sldChg chg="modSp mod">
        <pc:chgData name="Tracey Burton" userId="42ef2fc2-3c1b-4d04-9424-2fc979fdc417" providerId="ADAL" clId="{BE0A9296-4524-4AFD-8DC5-4BD010E31B88}" dt="2025-08-29T13:13:34.947" v="1489" actId="27636"/>
        <pc:sldMkLst>
          <pc:docMk/>
          <pc:sldMk cId="1218848418" sldId="265"/>
        </pc:sldMkLst>
        <pc:spChg chg="mod">
          <ac:chgData name="Tracey Burton" userId="42ef2fc2-3c1b-4d04-9424-2fc979fdc417" providerId="ADAL" clId="{BE0A9296-4524-4AFD-8DC5-4BD010E31B88}" dt="2025-08-29T13:13:11.732" v="1472" actId="27636"/>
          <ac:spMkLst>
            <pc:docMk/>
            <pc:sldMk cId="1218848418" sldId="265"/>
            <ac:spMk id="2" creationId="{04E4CE06-409B-2712-648C-6262F10C6AAC}"/>
          </ac:spMkLst>
        </pc:spChg>
        <pc:spChg chg="mod">
          <ac:chgData name="Tracey Burton" userId="42ef2fc2-3c1b-4d04-9424-2fc979fdc417" providerId="ADAL" clId="{BE0A9296-4524-4AFD-8DC5-4BD010E31B88}" dt="2025-08-29T13:13:34.947" v="1489" actId="27636"/>
          <ac:spMkLst>
            <pc:docMk/>
            <pc:sldMk cId="1218848418" sldId="265"/>
            <ac:spMk id="3" creationId="{6CEC951C-3628-56C2-370D-3347FC65F45B}"/>
          </ac:spMkLst>
        </pc:spChg>
      </pc:sldChg>
      <pc:sldChg chg="modSp new mod">
        <pc:chgData name="Tracey Burton" userId="42ef2fc2-3c1b-4d04-9424-2fc979fdc417" providerId="ADAL" clId="{BE0A9296-4524-4AFD-8DC5-4BD010E31B88}" dt="2025-09-02T14:25:39.455" v="1599" actId="20577"/>
        <pc:sldMkLst>
          <pc:docMk/>
          <pc:sldMk cId="1154368235" sldId="277"/>
        </pc:sldMkLst>
        <pc:spChg chg="mod">
          <ac:chgData name="Tracey Burton" userId="42ef2fc2-3c1b-4d04-9424-2fc979fdc417" providerId="ADAL" clId="{BE0A9296-4524-4AFD-8DC5-4BD010E31B88}" dt="2025-08-29T12:59:33.637" v="993" actId="14100"/>
          <ac:spMkLst>
            <pc:docMk/>
            <pc:sldMk cId="1154368235" sldId="277"/>
            <ac:spMk id="2" creationId="{503B2AAB-7AAC-352E-7DCA-5A0FF900AC20}"/>
          </ac:spMkLst>
        </pc:spChg>
        <pc:spChg chg="mod">
          <ac:chgData name="Tracey Burton" userId="42ef2fc2-3c1b-4d04-9424-2fc979fdc417" providerId="ADAL" clId="{BE0A9296-4524-4AFD-8DC5-4BD010E31B88}" dt="2025-09-02T14:25:39.455" v="1599" actId="20577"/>
          <ac:spMkLst>
            <pc:docMk/>
            <pc:sldMk cId="1154368235" sldId="277"/>
            <ac:spMk id="3" creationId="{3112D2F1-8C8D-E955-C0F4-0E47AD924886}"/>
          </ac:spMkLst>
        </pc:spChg>
      </pc:sldChg>
    </pc:docChg>
  </pc:docChgLst>
  <pc:docChgLst>
    <pc:chgData name="Tracey Burton" userId="42ef2fc2-3c1b-4d04-9424-2fc979fdc417" providerId="ADAL" clId="{1A2E8ACA-7A76-4A4F-8FCD-0072DAD69C36}"/>
    <pc:docChg chg="custSel modSld">
      <pc:chgData name="Tracey Burton" userId="42ef2fc2-3c1b-4d04-9424-2fc979fdc417" providerId="ADAL" clId="{1A2E8ACA-7A76-4A4F-8FCD-0072DAD69C36}" dt="2025-09-18T09:52:38.087" v="721" actId="20577"/>
      <pc:docMkLst>
        <pc:docMk/>
      </pc:docMkLst>
      <pc:sldChg chg="modSp mod">
        <pc:chgData name="Tracey Burton" userId="42ef2fc2-3c1b-4d04-9424-2fc979fdc417" providerId="ADAL" clId="{1A2E8ACA-7A76-4A4F-8FCD-0072DAD69C36}" dt="2025-09-18T09:44:16.897" v="482" actId="20577"/>
        <pc:sldMkLst>
          <pc:docMk/>
          <pc:sldMk cId="563504578" sldId="257"/>
        </pc:sldMkLst>
        <pc:spChg chg="mod">
          <ac:chgData name="Tracey Burton" userId="42ef2fc2-3c1b-4d04-9424-2fc979fdc417" providerId="ADAL" clId="{1A2E8ACA-7A76-4A4F-8FCD-0072DAD69C36}" dt="2025-09-18T09:44:16.897" v="482" actId="20577"/>
          <ac:spMkLst>
            <pc:docMk/>
            <pc:sldMk cId="563504578" sldId="257"/>
            <ac:spMk id="3" creationId="{00000000-0000-0000-0000-000000000000}"/>
          </ac:spMkLst>
        </pc:spChg>
      </pc:sldChg>
      <pc:sldChg chg="modSp mod">
        <pc:chgData name="Tracey Burton" userId="42ef2fc2-3c1b-4d04-9424-2fc979fdc417" providerId="ADAL" clId="{1A2E8ACA-7A76-4A4F-8FCD-0072DAD69C36}" dt="2025-09-17T13:38:56.426" v="428" actId="20577"/>
        <pc:sldMkLst>
          <pc:docMk/>
          <pc:sldMk cId="337253745" sldId="259"/>
        </pc:sldMkLst>
        <pc:spChg chg="mod">
          <ac:chgData name="Tracey Burton" userId="42ef2fc2-3c1b-4d04-9424-2fc979fdc417" providerId="ADAL" clId="{1A2E8ACA-7A76-4A4F-8FCD-0072DAD69C36}" dt="2025-09-17T13:38:56.426" v="428" actId="20577"/>
          <ac:spMkLst>
            <pc:docMk/>
            <pc:sldMk cId="337253745" sldId="259"/>
            <ac:spMk id="2" creationId="{00000000-0000-0000-0000-000000000000}"/>
          </ac:spMkLst>
        </pc:spChg>
      </pc:sldChg>
      <pc:sldChg chg="modSp mod">
        <pc:chgData name="Tracey Burton" userId="42ef2fc2-3c1b-4d04-9424-2fc979fdc417" providerId="ADAL" clId="{1A2E8ACA-7A76-4A4F-8FCD-0072DAD69C36}" dt="2025-09-17T13:37:06.463" v="409" actId="20577"/>
        <pc:sldMkLst>
          <pc:docMk/>
          <pc:sldMk cId="510722534" sldId="260"/>
        </pc:sldMkLst>
        <pc:spChg chg="mod">
          <ac:chgData name="Tracey Burton" userId="42ef2fc2-3c1b-4d04-9424-2fc979fdc417" providerId="ADAL" clId="{1A2E8ACA-7A76-4A4F-8FCD-0072DAD69C36}" dt="2025-09-17T13:35:41.270" v="294" actId="20577"/>
          <ac:spMkLst>
            <pc:docMk/>
            <pc:sldMk cId="510722534" sldId="260"/>
            <ac:spMk id="3" creationId="{00000000-0000-0000-0000-000000000000}"/>
          </ac:spMkLst>
        </pc:spChg>
        <pc:spChg chg="mod">
          <ac:chgData name="Tracey Burton" userId="42ef2fc2-3c1b-4d04-9424-2fc979fdc417" providerId="ADAL" clId="{1A2E8ACA-7A76-4A4F-8FCD-0072DAD69C36}" dt="2025-09-17T13:37:06.463" v="409" actId="20577"/>
          <ac:spMkLst>
            <pc:docMk/>
            <pc:sldMk cId="510722534" sldId="260"/>
            <ac:spMk id="4" creationId="{00000000-0000-0000-0000-000000000000}"/>
          </ac:spMkLst>
        </pc:spChg>
      </pc:sldChg>
      <pc:sldChg chg="modSp mod">
        <pc:chgData name="Tracey Burton" userId="42ef2fc2-3c1b-4d04-9424-2fc979fdc417" providerId="ADAL" clId="{1A2E8ACA-7A76-4A4F-8FCD-0072DAD69C36}" dt="2025-09-11T15:33:32.188" v="112" actId="20577"/>
        <pc:sldMkLst>
          <pc:docMk/>
          <pc:sldMk cId="3826827369" sldId="264"/>
        </pc:sldMkLst>
        <pc:spChg chg="mod">
          <ac:chgData name="Tracey Burton" userId="42ef2fc2-3c1b-4d04-9424-2fc979fdc417" providerId="ADAL" clId="{1A2E8ACA-7A76-4A4F-8FCD-0072DAD69C36}" dt="2025-09-11T15:33:32.188" v="112" actId="20577"/>
          <ac:spMkLst>
            <pc:docMk/>
            <pc:sldMk cId="3826827369" sldId="264"/>
            <ac:spMk id="3" creationId="{00000000-0000-0000-0000-000000000000}"/>
          </ac:spMkLst>
        </pc:spChg>
      </pc:sldChg>
      <pc:sldChg chg="modSp mod">
        <pc:chgData name="Tracey Burton" userId="42ef2fc2-3c1b-4d04-9424-2fc979fdc417" providerId="ADAL" clId="{1A2E8ACA-7A76-4A4F-8FCD-0072DAD69C36}" dt="2025-09-18T09:52:38.087" v="721" actId="20577"/>
        <pc:sldMkLst>
          <pc:docMk/>
          <pc:sldMk cId="1218848418" sldId="265"/>
        </pc:sldMkLst>
        <pc:spChg chg="mod">
          <ac:chgData name="Tracey Burton" userId="42ef2fc2-3c1b-4d04-9424-2fc979fdc417" providerId="ADAL" clId="{1A2E8ACA-7A76-4A4F-8FCD-0072DAD69C36}" dt="2025-09-18T09:52:38.087" v="721" actId="20577"/>
          <ac:spMkLst>
            <pc:docMk/>
            <pc:sldMk cId="1218848418" sldId="265"/>
            <ac:spMk id="3" creationId="{6CEC951C-3628-56C2-370D-3347FC65F45B}"/>
          </ac:spMkLst>
        </pc:spChg>
      </pc:sldChg>
    </pc:docChg>
  </pc:docChgLst>
  <pc:docChgLst>
    <pc:chgData name="Tracey Burton" userId="42ef2fc2-3c1b-4d04-9424-2fc979fdc417" providerId="ADAL" clId="{01181DBE-44C4-49B7-8117-8E08E0D7CEF7}"/>
    <pc:docChg chg="undo custSel addSld delSld modSld sldOrd">
      <pc:chgData name="Tracey Burton" userId="42ef2fc2-3c1b-4d04-9424-2fc979fdc417" providerId="ADAL" clId="{01181DBE-44C4-49B7-8117-8E08E0D7CEF7}" dt="2023-09-06T07:59:39.294" v="2768" actId="20577"/>
      <pc:docMkLst>
        <pc:docMk/>
      </pc:docMkLst>
      <pc:sldChg chg="modSp mod">
        <pc:chgData name="Tracey Burton" userId="42ef2fc2-3c1b-4d04-9424-2fc979fdc417" providerId="ADAL" clId="{01181DBE-44C4-49B7-8117-8E08E0D7CEF7}" dt="2023-08-30T15:03:48.204" v="1782" actId="403"/>
        <pc:sldMkLst>
          <pc:docMk/>
          <pc:sldMk cId="2648203559" sldId="256"/>
        </pc:sldMkLst>
      </pc:sldChg>
      <pc:sldChg chg="modSp mod">
        <pc:chgData name="Tracey Burton" userId="42ef2fc2-3c1b-4d04-9424-2fc979fdc417" providerId="ADAL" clId="{01181DBE-44C4-49B7-8117-8E08E0D7CEF7}" dt="2023-09-06T07:59:39.294" v="2768" actId="20577"/>
        <pc:sldMkLst>
          <pc:docMk/>
          <pc:sldMk cId="563504578" sldId="257"/>
        </pc:sldMkLst>
      </pc:sldChg>
      <pc:sldChg chg="modSp mod">
        <pc:chgData name="Tracey Burton" userId="42ef2fc2-3c1b-4d04-9424-2fc979fdc417" providerId="ADAL" clId="{01181DBE-44C4-49B7-8117-8E08E0D7CEF7}" dt="2023-09-05T14:47:07.449" v="2252" actId="20577"/>
        <pc:sldMkLst>
          <pc:docMk/>
          <pc:sldMk cId="3132650101" sldId="258"/>
        </pc:sldMkLst>
      </pc:sldChg>
      <pc:sldChg chg="modSp mod">
        <pc:chgData name="Tracey Burton" userId="42ef2fc2-3c1b-4d04-9424-2fc979fdc417" providerId="ADAL" clId="{01181DBE-44C4-49B7-8117-8E08E0D7CEF7}" dt="2023-08-29T09:50:59.048" v="648" actId="27636"/>
        <pc:sldMkLst>
          <pc:docMk/>
          <pc:sldMk cId="337253745" sldId="259"/>
        </pc:sldMkLst>
      </pc:sldChg>
      <pc:sldChg chg="modSp mod">
        <pc:chgData name="Tracey Burton" userId="42ef2fc2-3c1b-4d04-9424-2fc979fdc417" providerId="ADAL" clId="{01181DBE-44C4-49B7-8117-8E08E0D7CEF7}" dt="2023-09-05T14:48:39.094" v="2313" actId="13926"/>
        <pc:sldMkLst>
          <pc:docMk/>
          <pc:sldMk cId="510722534" sldId="260"/>
        </pc:sldMkLst>
      </pc:sldChg>
      <pc:sldChg chg="modSp mod ord">
        <pc:chgData name="Tracey Burton" userId="42ef2fc2-3c1b-4d04-9424-2fc979fdc417" providerId="ADAL" clId="{01181DBE-44C4-49B7-8117-8E08E0D7CEF7}" dt="2023-09-05T14:50:54.984" v="2418" actId="13926"/>
        <pc:sldMkLst>
          <pc:docMk/>
          <pc:sldMk cId="2275752940" sldId="261"/>
        </pc:sldMkLst>
      </pc:sldChg>
      <pc:sldChg chg="modSp mod">
        <pc:chgData name="Tracey Burton" userId="42ef2fc2-3c1b-4d04-9424-2fc979fdc417" providerId="ADAL" clId="{01181DBE-44C4-49B7-8117-8E08E0D7CEF7}" dt="2023-09-05T16:28:13.168" v="2716" actId="20577"/>
        <pc:sldMkLst>
          <pc:docMk/>
          <pc:sldMk cId="2428497369" sldId="262"/>
        </pc:sldMkLst>
      </pc:sldChg>
      <pc:sldChg chg="modSp mod">
        <pc:chgData name="Tracey Burton" userId="42ef2fc2-3c1b-4d04-9424-2fc979fdc417" providerId="ADAL" clId="{01181DBE-44C4-49B7-8117-8E08E0D7CEF7}" dt="2023-08-30T15:33:46.201" v="2134" actId="122"/>
        <pc:sldMkLst>
          <pc:docMk/>
          <pc:sldMk cId="3638873256" sldId="263"/>
        </pc:sldMkLst>
      </pc:sldChg>
      <pc:sldChg chg="modSp mod ord">
        <pc:chgData name="Tracey Burton" userId="42ef2fc2-3c1b-4d04-9424-2fc979fdc417" providerId="ADAL" clId="{01181DBE-44C4-49B7-8117-8E08E0D7CEF7}" dt="2023-09-05T14:54:00.159" v="2493" actId="20577"/>
        <pc:sldMkLst>
          <pc:docMk/>
          <pc:sldMk cId="3826827369" sldId="264"/>
        </pc:sldMkLst>
      </pc:sldChg>
      <pc:sldChg chg="modSp new mod">
        <pc:chgData name="Tracey Burton" userId="42ef2fc2-3c1b-4d04-9424-2fc979fdc417" providerId="ADAL" clId="{01181DBE-44C4-49B7-8117-8E08E0D7CEF7}" dt="2023-09-05T14:55:10.397" v="2549" actId="20577"/>
        <pc:sldMkLst>
          <pc:docMk/>
          <pc:sldMk cId="1218848418" sldId="265"/>
        </pc:sldMkLst>
      </pc:sldChg>
      <pc:sldChg chg="addSp modSp new mod">
        <pc:chgData name="Tracey Burton" userId="42ef2fc2-3c1b-4d04-9424-2fc979fdc417" providerId="ADAL" clId="{01181DBE-44C4-49B7-8117-8E08E0D7CEF7}" dt="2023-08-30T15:28:47.851" v="2056" actId="1036"/>
        <pc:sldMkLst>
          <pc:docMk/>
          <pc:sldMk cId="1497475181" sldId="266"/>
        </pc:sldMkLst>
      </pc:sldChg>
      <pc:sldChg chg="new del">
        <pc:chgData name="Tracey Burton" userId="42ef2fc2-3c1b-4d04-9424-2fc979fdc417" providerId="ADAL" clId="{01181DBE-44C4-49B7-8117-8E08E0D7CEF7}" dt="2023-08-30T15:01:53.453" v="1769" actId="47"/>
        <pc:sldMkLst>
          <pc:docMk/>
          <pc:sldMk cId="17046682" sldId="267"/>
        </pc:sldMkLst>
      </pc:sldChg>
      <pc:sldChg chg="delSp add setBg delDesignElem">
        <pc:chgData name="Tracey Burton" userId="42ef2fc2-3c1b-4d04-9424-2fc979fdc417" providerId="ADAL" clId="{01181DBE-44C4-49B7-8117-8E08E0D7CEF7}" dt="2023-08-30T15:01:38.086" v="1768"/>
        <pc:sldMkLst>
          <pc:docMk/>
          <pc:sldMk cId="3097509720" sldId="276"/>
        </pc:sldMkLst>
      </pc:sldChg>
    </pc:docChg>
  </pc:docChgLst>
  <pc:docChgLst>
    <pc:chgData name="Tracey Burton" userId="42ef2fc2-3c1b-4d04-9424-2fc979fdc417" providerId="ADAL" clId="{BEA96F11-02A4-4287-BF0C-00C82A5AD751}"/>
    <pc:docChg chg="custSel modSld">
      <pc:chgData name="Tracey Burton" userId="42ef2fc2-3c1b-4d04-9424-2fc979fdc417" providerId="ADAL" clId="{BEA96F11-02A4-4287-BF0C-00C82A5AD751}" dt="2024-09-11T13:36:26.119" v="581" actId="20577"/>
      <pc:docMkLst>
        <pc:docMk/>
      </pc:docMkLst>
      <pc:sldChg chg="modSp mod">
        <pc:chgData name="Tracey Burton" userId="42ef2fc2-3c1b-4d04-9424-2fc979fdc417" providerId="ADAL" clId="{BEA96F11-02A4-4287-BF0C-00C82A5AD751}" dt="2024-09-05T15:43:23.376" v="46" actId="20577"/>
        <pc:sldMkLst>
          <pc:docMk/>
          <pc:sldMk cId="563504578" sldId="257"/>
        </pc:sldMkLst>
      </pc:sldChg>
      <pc:sldChg chg="modSp mod">
        <pc:chgData name="Tracey Burton" userId="42ef2fc2-3c1b-4d04-9424-2fc979fdc417" providerId="ADAL" clId="{BEA96F11-02A4-4287-BF0C-00C82A5AD751}" dt="2024-09-05T15:44:19.880" v="68" actId="20577"/>
        <pc:sldMkLst>
          <pc:docMk/>
          <pc:sldMk cId="3132650101" sldId="258"/>
        </pc:sldMkLst>
      </pc:sldChg>
      <pc:sldChg chg="modSp mod">
        <pc:chgData name="Tracey Burton" userId="42ef2fc2-3c1b-4d04-9424-2fc979fdc417" providerId="ADAL" clId="{BEA96F11-02A4-4287-BF0C-00C82A5AD751}" dt="2024-09-05T15:49:31.702" v="444" actId="20577"/>
        <pc:sldMkLst>
          <pc:docMk/>
          <pc:sldMk cId="337253745" sldId="259"/>
        </pc:sldMkLst>
      </pc:sldChg>
      <pc:sldChg chg="modSp mod">
        <pc:chgData name="Tracey Burton" userId="42ef2fc2-3c1b-4d04-9424-2fc979fdc417" providerId="ADAL" clId="{BEA96F11-02A4-4287-BF0C-00C82A5AD751}" dt="2024-09-05T16:01:15.507" v="579" actId="20577"/>
        <pc:sldMkLst>
          <pc:docMk/>
          <pc:sldMk cId="2428497369" sldId="262"/>
        </pc:sldMkLst>
      </pc:sldChg>
      <pc:sldChg chg="modSp mod">
        <pc:chgData name="Tracey Burton" userId="42ef2fc2-3c1b-4d04-9424-2fc979fdc417" providerId="ADAL" clId="{BEA96F11-02A4-4287-BF0C-00C82A5AD751}" dt="2024-09-11T13:36:26.119" v="581" actId="20577"/>
        <pc:sldMkLst>
          <pc:docMk/>
          <pc:sldMk cId="3826827369" sldId="264"/>
        </pc:sldMkLst>
      </pc:sldChg>
      <pc:sldChg chg="modSp mod">
        <pc:chgData name="Tracey Burton" userId="42ef2fc2-3c1b-4d04-9424-2fc979fdc417" providerId="ADAL" clId="{BEA96F11-02A4-4287-BF0C-00C82A5AD751}" dt="2024-09-05T15:52:17.458" v="499" actId="20577"/>
        <pc:sldMkLst>
          <pc:docMk/>
          <pc:sldMk cId="1218848418" sldId="26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4156323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2660826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458655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10200C-74CF-4BF0-AF08-373657452413}"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3514726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10200C-74CF-4BF0-AF08-373657452413}"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3780465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10200C-74CF-4BF0-AF08-373657452413}" type="datetimeFigureOut">
              <a:rPr lang="en-GB" smtClean="0"/>
              <a:t>18/09/2025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4250723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10200C-74CF-4BF0-AF08-373657452413}" type="datetimeFigureOut">
              <a:rPr lang="en-GB" smtClean="0"/>
              <a:t>18/09/2025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563154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10200C-74CF-4BF0-AF08-373657452413}"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21890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10200C-74CF-4BF0-AF08-373657452413}"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889176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9709564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083801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3578547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742322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1888526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37690514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a:p>
        </p:txBody>
      </p:sp>
    </p:spTree>
    <p:extLst>
      <p:ext uri="{BB962C8B-B14F-4D97-AF65-F5344CB8AC3E}">
        <p14:creationId xmlns:p14="http://schemas.microsoft.com/office/powerpoint/2010/main" val="583902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D10200C-74CF-4BF0-AF08-373657452413}" type="datetimeFigureOut">
              <a:rPr lang="en-GB" smtClean="0"/>
              <a:t>18/09/2025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8982419-9209-46AB-95AD-3E4F7431ADEF}" type="slidenum">
              <a:rPr lang="en-GB" smtClean="0"/>
              <a:t>‹#›</a:t>
            </a:fld>
            <a:endParaRPr lang="en-GB"/>
          </a:p>
        </p:txBody>
      </p:sp>
    </p:spTree>
    <p:extLst>
      <p:ext uri="{BB962C8B-B14F-4D97-AF65-F5344CB8AC3E}">
        <p14:creationId xmlns:p14="http://schemas.microsoft.com/office/powerpoint/2010/main" val="2475934200"/>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to Year 6</a:t>
            </a:r>
          </a:p>
        </p:txBody>
      </p:sp>
      <p:sp>
        <p:nvSpPr>
          <p:cNvPr id="3" name="Subtitle 2"/>
          <p:cNvSpPr>
            <a:spLocks noGrp="1"/>
          </p:cNvSpPr>
          <p:nvPr>
            <p:ph type="subTitle" idx="1"/>
          </p:nvPr>
        </p:nvSpPr>
        <p:spPr>
          <a:xfrm>
            <a:off x="1507067" y="4050833"/>
            <a:ext cx="7766936" cy="2549992"/>
          </a:xfrm>
        </p:spPr>
        <p:txBody>
          <a:bodyPr>
            <a:normAutofit/>
          </a:bodyPr>
          <a:lstStyle/>
          <a:p>
            <a:r>
              <a:rPr lang="en-GB" sz="3200" dirty="0"/>
              <a:t>Teachers: Mrs T. Burton</a:t>
            </a:r>
          </a:p>
          <a:p>
            <a:r>
              <a:rPr lang="en-GB" sz="3200" dirty="0"/>
              <a:t>Mrs G. Watson</a:t>
            </a:r>
          </a:p>
          <a:p>
            <a:endParaRPr lang="en-GB" sz="3200" dirty="0"/>
          </a:p>
          <a:p>
            <a:r>
              <a:rPr lang="en-GB" sz="3200" dirty="0"/>
              <a:t>Teaching Assistant: Miss J. Scott</a:t>
            </a:r>
          </a:p>
        </p:txBody>
      </p:sp>
    </p:spTree>
    <p:extLst>
      <p:ext uri="{BB962C8B-B14F-4D97-AF65-F5344CB8AC3E}">
        <p14:creationId xmlns:p14="http://schemas.microsoft.com/office/powerpoint/2010/main" val="2648203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bit about us…</a:t>
            </a:r>
          </a:p>
        </p:txBody>
      </p:sp>
      <p:sp>
        <p:nvSpPr>
          <p:cNvPr id="3" name="Content Placeholder 2"/>
          <p:cNvSpPr>
            <a:spLocks noGrp="1"/>
          </p:cNvSpPr>
          <p:nvPr>
            <p:ph idx="1"/>
          </p:nvPr>
        </p:nvSpPr>
        <p:spPr/>
        <p:txBody>
          <a:bodyPr vert="horz" lIns="91440" tIns="45720" rIns="91440" bIns="45720" rtlCol="0" anchor="t">
            <a:normAutofit/>
          </a:bodyPr>
          <a:lstStyle/>
          <a:p>
            <a:r>
              <a:rPr lang="en-GB" sz="3200" dirty="0"/>
              <a:t>Mrs Burton and Mrs Watson - Teachers</a:t>
            </a:r>
          </a:p>
          <a:p>
            <a:r>
              <a:rPr lang="en-GB" sz="3200" dirty="0"/>
              <a:t>Miss Scott - Teaching Assistant</a:t>
            </a:r>
          </a:p>
          <a:p>
            <a:r>
              <a:rPr lang="en-GB" sz="3200" dirty="0"/>
              <a:t>Our Year 6 Kemsing School Class Reps are:  Mrs Saville and Mrs Rogers – thank you, ladies!</a:t>
            </a:r>
          </a:p>
        </p:txBody>
      </p:sp>
    </p:spTree>
    <p:extLst>
      <p:ext uri="{BB962C8B-B14F-4D97-AF65-F5344CB8AC3E}">
        <p14:creationId xmlns:p14="http://schemas.microsoft.com/office/powerpoint/2010/main" val="563504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734" y="0"/>
            <a:ext cx="8596668" cy="1320800"/>
          </a:xfrm>
        </p:spPr>
        <p:txBody>
          <a:bodyPr/>
          <a:lstStyle/>
          <a:p>
            <a:r>
              <a:rPr lang="en-GB" dirty="0"/>
              <a:t>Routines </a:t>
            </a:r>
          </a:p>
        </p:txBody>
      </p:sp>
      <p:sp>
        <p:nvSpPr>
          <p:cNvPr id="3" name="Content Placeholder 2"/>
          <p:cNvSpPr>
            <a:spLocks noGrp="1"/>
          </p:cNvSpPr>
          <p:nvPr>
            <p:ph idx="1"/>
          </p:nvPr>
        </p:nvSpPr>
        <p:spPr>
          <a:xfrm>
            <a:off x="448734" y="596348"/>
            <a:ext cx="9271736" cy="6090201"/>
          </a:xfrm>
        </p:spPr>
        <p:txBody>
          <a:bodyPr vert="horz" lIns="91440" tIns="45720" rIns="91440" bIns="45720" rtlCol="0" anchor="t">
            <a:normAutofit/>
          </a:bodyPr>
          <a:lstStyle/>
          <a:p>
            <a:r>
              <a:rPr lang="en-GB" sz="2000" dirty="0"/>
              <a:t>8:30am		As coming into school is now a trickle entry, children can come in from 8:30am and the doors close at 8:45am.  EMW begins at 8.35am</a:t>
            </a:r>
            <a:br>
              <a:rPr lang="en-GB" sz="2000" dirty="0"/>
            </a:br>
            <a:r>
              <a:rPr lang="en-GB" sz="2000" dirty="0"/>
              <a:t>The earlier the better!</a:t>
            </a:r>
          </a:p>
          <a:p>
            <a:r>
              <a:rPr lang="en-GB" sz="2000" dirty="0"/>
              <a:t>Water		Sports top please and will be kept on desks. </a:t>
            </a:r>
            <a:br>
              <a:rPr lang="en-GB" sz="2000" dirty="0"/>
            </a:br>
            <a:r>
              <a:rPr lang="en-GB" sz="2000" dirty="0"/>
              <a:t>				Children need water constantly to perform at their best – 				      as we all do!</a:t>
            </a:r>
          </a:p>
          <a:p>
            <a:r>
              <a:rPr lang="en-GB" sz="2000" dirty="0"/>
              <a:t>Book bags	Reading Record and Pupil Planner MUST BE								      brought in every morning and taken home every 						      evening. Parents are expected to sign their planner 						     once a week please.</a:t>
            </a:r>
          </a:p>
          <a:p>
            <a:r>
              <a:rPr lang="en-GB" sz="2000" dirty="0"/>
              <a:t>Smart watches   No communication during the school day please.</a:t>
            </a:r>
          </a:p>
          <a:p>
            <a:pPr marL="0" indent="0">
              <a:buNone/>
            </a:pPr>
            <a:r>
              <a:rPr lang="en-GB" sz="2000" dirty="0"/>
              <a:t>					Not allowed in 11+ or SATs.</a:t>
            </a:r>
          </a:p>
          <a:p>
            <a:br>
              <a:rPr lang="en-GB" sz="2000" dirty="0"/>
            </a:br>
            <a:r>
              <a:rPr lang="en-GB" sz="2400" i="1" dirty="0">
                <a:solidFill>
                  <a:srgbClr val="FF0000"/>
                </a:solidFill>
              </a:rPr>
              <a:t>All home reading must be logged in the Reading Record daily.  It can be a book of their choice or their school reading book.  Reading is essential at least 4 times per week</a:t>
            </a:r>
            <a:endParaRPr lang="en-GB" sz="2000" i="1" dirty="0">
              <a:solidFill>
                <a:srgbClr val="FF0000"/>
              </a:solidFill>
            </a:endParaRPr>
          </a:p>
        </p:txBody>
      </p:sp>
    </p:spTree>
    <p:extLst>
      <p:ext uri="{BB962C8B-B14F-4D97-AF65-F5344CB8AC3E}">
        <p14:creationId xmlns:p14="http://schemas.microsoft.com/office/powerpoint/2010/main" val="3132650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(all </a:t>
            </a:r>
            <a:r>
              <a:rPr lang="en-GB"/>
              <a:t>on website)</a:t>
            </a:r>
            <a:endParaRPr lang="en-GB" dirty="0"/>
          </a:p>
        </p:txBody>
      </p:sp>
      <p:sp>
        <p:nvSpPr>
          <p:cNvPr id="3" name="Content Placeholder 2"/>
          <p:cNvSpPr>
            <a:spLocks noGrp="1"/>
          </p:cNvSpPr>
          <p:nvPr>
            <p:ph idx="1"/>
          </p:nvPr>
        </p:nvSpPr>
        <p:spPr>
          <a:xfrm>
            <a:off x="677334" y="1355835"/>
            <a:ext cx="8596668" cy="4685528"/>
          </a:xfrm>
        </p:spPr>
        <p:txBody>
          <a:bodyPr vert="horz" lIns="91440" tIns="45720" rIns="91440" bIns="45720" rtlCol="0" anchor="t">
            <a:normAutofit/>
          </a:bodyPr>
          <a:lstStyle/>
          <a:p>
            <a:r>
              <a:rPr lang="en-GB" dirty="0"/>
              <a:t>ENGLISH</a:t>
            </a:r>
          </a:p>
          <a:p>
            <a:r>
              <a:rPr lang="en-GB" i="1" dirty="0"/>
              <a:t>Once by Morris </a:t>
            </a:r>
            <a:r>
              <a:rPr lang="en-GB" i="1" dirty="0" err="1"/>
              <a:t>Gleitzman</a:t>
            </a:r>
            <a:r>
              <a:rPr lang="en-GB" i="1" dirty="0"/>
              <a:t>, The Arrival by Shaun Tan, The Promise by Nicola Davies, Suffragettes by David Roberts and </a:t>
            </a:r>
            <a:r>
              <a:rPr lang="en-GB" dirty="0"/>
              <a:t>MATHS</a:t>
            </a:r>
          </a:p>
          <a:p>
            <a:r>
              <a:rPr lang="en-GB" i="1" dirty="0"/>
              <a:t>Place value, addition, subtraction, multiplication and division,  Fractions, percentages, decimals, shape and geometry and converting units are some of the units we cover.</a:t>
            </a:r>
          </a:p>
          <a:p>
            <a:r>
              <a:rPr lang="en-GB" dirty="0"/>
              <a:t>HISTORY</a:t>
            </a:r>
          </a:p>
          <a:p>
            <a:r>
              <a:rPr lang="en-GB" i="1" dirty="0"/>
              <a:t>The Census including Local history. Who Should Feature on the £10 Banknote? After the WWII what was the impact of people in Britain?</a:t>
            </a:r>
          </a:p>
          <a:p>
            <a:r>
              <a:rPr lang="en-GB" dirty="0"/>
              <a:t>SCIENCE</a:t>
            </a:r>
          </a:p>
          <a:p>
            <a:r>
              <a:rPr lang="en-GB" i="1" dirty="0"/>
              <a:t>Classification, Adaptation, Inheritance and Evolution, Light and Reflection, Electricity, Circulation and Health</a:t>
            </a:r>
          </a:p>
        </p:txBody>
      </p:sp>
    </p:spTree>
    <p:extLst>
      <p:ext uri="{BB962C8B-B14F-4D97-AF65-F5344CB8AC3E}">
        <p14:creationId xmlns:p14="http://schemas.microsoft.com/office/powerpoint/2010/main" val="337253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404" y="251791"/>
            <a:ext cx="8596668" cy="1320800"/>
          </a:xfrm>
        </p:spPr>
        <p:txBody>
          <a:bodyPr/>
          <a:lstStyle/>
          <a:p>
            <a:r>
              <a:rPr lang="en-GB" dirty="0"/>
              <a:t>Curriculum</a:t>
            </a:r>
          </a:p>
        </p:txBody>
      </p:sp>
      <p:sp>
        <p:nvSpPr>
          <p:cNvPr id="3" name="Content Placeholder 2"/>
          <p:cNvSpPr>
            <a:spLocks noGrp="1"/>
          </p:cNvSpPr>
          <p:nvPr>
            <p:ph idx="1"/>
          </p:nvPr>
        </p:nvSpPr>
        <p:spPr>
          <a:xfrm>
            <a:off x="677334" y="1355834"/>
            <a:ext cx="5155907" cy="5060731"/>
          </a:xfrm>
        </p:spPr>
        <p:txBody>
          <a:bodyPr vert="horz" lIns="91440" tIns="45720" rIns="91440" bIns="45720" rtlCol="0" anchor="t">
            <a:normAutofit/>
          </a:bodyPr>
          <a:lstStyle/>
          <a:p>
            <a:r>
              <a:rPr lang="en-GB" dirty="0"/>
              <a:t>DT</a:t>
            </a:r>
            <a:endParaRPr lang="en-US" dirty="0"/>
          </a:p>
          <a:p>
            <a:pPr marL="0" indent="0">
              <a:buNone/>
            </a:pPr>
            <a:r>
              <a:rPr lang="en-GB" i="1" dirty="0"/>
              <a:t>     Come Dine With Me</a:t>
            </a:r>
          </a:p>
          <a:p>
            <a:pPr marL="0" indent="0">
              <a:buNone/>
            </a:pPr>
            <a:r>
              <a:rPr lang="en-GB" i="1" dirty="0"/>
              <a:t>	Electrical systems</a:t>
            </a:r>
          </a:p>
          <a:p>
            <a:pPr marL="0" indent="0">
              <a:buNone/>
            </a:pPr>
            <a:r>
              <a:rPr lang="en-GB" i="1" dirty="0"/>
              <a:t>	Needlecraft</a:t>
            </a:r>
          </a:p>
          <a:p>
            <a:pPr marL="0" indent="0">
              <a:buNone/>
            </a:pPr>
            <a:endParaRPr lang="en-GB" i="1" dirty="0"/>
          </a:p>
          <a:p>
            <a:r>
              <a:rPr lang="en-GB" dirty="0"/>
              <a:t>COMPUTING</a:t>
            </a:r>
          </a:p>
          <a:p>
            <a:pPr marL="0" indent="0">
              <a:buNone/>
            </a:pPr>
            <a:r>
              <a:rPr lang="en-GB" i="1" dirty="0"/>
              <a:t>	Online Safety</a:t>
            </a:r>
          </a:p>
          <a:p>
            <a:pPr marL="0" indent="0">
              <a:buNone/>
            </a:pPr>
            <a:r>
              <a:rPr lang="en-GB" i="1" dirty="0"/>
              <a:t>Communication and Collaboration</a:t>
            </a:r>
          </a:p>
          <a:p>
            <a:pPr marL="0" indent="0">
              <a:buNone/>
            </a:pPr>
            <a:r>
              <a:rPr lang="en-GB" i="1" dirty="0"/>
              <a:t>Webpage creation</a:t>
            </a:r>
          </a:p>
          <a:p>
            <a:pPr marL="0" indent="0">
              <a:buNone/>
            </a:pPr>
            <a:r>
              <a:rPr lang="en-GB" i="1" dirty="0"/>
              <a:t>Variables in games</a:t>
            </a:r>
          </a:p>
          <a:p>
            <a:pPr marL="0" indent="0">
              <a:buNone/>
            </a:pPr>
            <a:r>
              <a:rPr lang="en-GB" i="1" dirty="0"/>
              <a:t>Introduction to Spreadsheets</a:t>
            </a:r>
          </a:p>
          <a:p>
            <a:endParaRPr lang="en-GB" i="1" dirty="0"/>
          </a:p>
          <a:p>
            <a:endParaRPr lang="en-GB" i="1" dirty="0"/>
          </a:p>
        </p:txBody>
      </p:sp>
      <p:sp>
        <p:nvSpPr>
          <p:cNvPr id="4" name="Content Placeholder 2"/>
          <p:cNvSpPr txBox="1">
            <a:spLocks/>
          </p:cNvSpPr>
          <p:nvPr/>
        </p:nvSpPr>
        <p:spPr>
          <a:xfrm>
            <a:off x="5833241" y="1355835"/>
            <a:ext cx="5155907" cy="5060730"/>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MUSIC</a:t>
            </a:r>
          </a:p>
          <a:p>
            <a:r>
              <a:rPr lang="en-GB" i="1" dirty="0"/>
              <a:t>Following Kapow SoW</a:t>
            </a:r>
          </a:p>
          <a:p>
            <a:endParaRPr lang="en-GB" i="1" dirty="0"/>
          </a:p>
          <a:p>
            <a:r>
              <a:rPr lang="en-GB" dirty="0"/>
              <a:t>FRENCH </a:t>
            </a:r>
          </a:p>
          <a:p>
            <a:r>
              <a:rPr lang="en-GB" dirty="0"/>
              <a:t>Sport and the Olympics</a:t>
            </a:r>
          </a:p>
          <a:p>
            <a:r>
              <a:rPr lang="en-GB" dirty="0"/>
              <a:t>French cafes and around town</a:t>
            </a:r>
          </a:p>
          <a:p>
            <a:r>
              <a:rPr lang="en-GB" dirty="0"/>
              <a:t>My French house</a:t>
            </a:r>
          </a:p>
          <a:p>
            <a:r>
              <a:rPr lang="en-GB" dirty="0"/>
              <a:t>Planning a French holiday</a:t>
            </a:r>
          </a:p>
        </p:txBody>
      </p:sp>
    </p:spTree>
    <p:extLst>
      <p:ext uri="{BB962C8B-B14F-4D97-AF65-F5344CB8AC3E}">
        <p14:creationId xmlns:p14="http://schemas.microsoft.com/office/powerpoint/2010/main" val="510722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673" y="0"/>
            <a:ext cx="8596668" cy="1320800"/>
          </a:xfrm>
        </p:spPr>
        <p:txBody>
          <a:bodyPr/>
          <a:lstStyle/>
          <a:p>
            <a:r>
              <a:rPr lang="en-GB" dirty="0"/>
              <a:t>Homework </a:t>
            </a:r>
          </a:p>
        </p:txBody>
      </p:sp>
      <p:sp>
        <p:nvSpPr>
          <p:cNvPr id="3" name="Content Placeholder 2"/>
          <p:cNvSpPr>
            <a:spLocks noGrp="1"/>
          </p:cNvSpPr>
          <p:nvPr>
            <p:ph idx="1"/>
          </p:nvPr>
        </p:nvSpPr>
        <p:spPr>
          <a:xfrm>
            <a:off x="298175" y="904462"/>
            <a:ext cx="6271590" cy="5705060"/>
          </a:xfrm>
        </p:spPr>
        <p:txBody>
          <a:bodyPr vert="horz" lIns="91440" tIns="45720" rIns="91440" bIns="45720" rtlCol="0" anchor="t">
            <a:normAutofit lnSpcReduction="10000"/>
          </a:bodyPr>
          <a:lstStyle/>
          <a:p>
            <a:r>
              <a:rPr lang="en-GB" sz="2400" dirty="0"/>
              <a:t>99 Club for times tables </a:t>
            </a:r>
            <a:r>
              <a:rPr lang="en-GB" sz="2400" i="1" u="sng" dirty="0"/>
              <a:t>where needed. </a:t>
            </a:r>
          </a:p>
          <a:p>
            <a:r>
              <a:rPr lang="en-GB" sz="2400" dirty="0"/>
              <a:t>Daily reading – this is the key to everything!</a:t>
            </a:r>
          </a:p>
          <a:p>
            <a:r>
              <a:rPr lang="en-GB" sz="2400" dirty="0"/>
              <a:t>One piece of homework a week which should be recorded in their homework books.  This will be linked to learning during the week, either as pre-learning or post-learning.</a:t>
            </a:r>
          </a:p>
          <a:p>
            <a:r>
              <a:rPr lang="en-GB" sz="2400" dirty="0"/>
              <a:t>Homework Club will be available on a Friday lunchtime  as when needed with Mrs Watson.</a:t>
            </a:r>
          </a:p>
          <a:p>
            <a:r>
              <a:rPr lang="en-GB" sz="2400" dirty="0"/>
              <a:t>Homework and Spellings are set on Monday and expected in on the following Monday.  Please, where possible, oversee your child/children’s work. Thank you.</a:t>
            </a:r>
          </a:p>
          <a:p>
            <a:endParaRPr lang="en-GB" dirty="0"/>
          </a:p>
          <a:p>
            <a:endParaRPr lang="en-GB" dirty="0"/>
          </a:p>
        </p:txBody>
      </p:sp>
      <p:sp>
        <p:nvSpPr>
          <p:cNvPr id="4" name="Content Placeholder 2"/>
          <p:cNvSpPr txBox="1">
            <a:spLocks/>
          </p:cNvSpPr>
          <p:nvPr/>
        </p:nvSpPr>
        <p:spPr>
          <a:xfrm>
            <a:off x="6901172" y="1320800"/>
            <a:ext cx="3127411" cy="4685528"/>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400" dirty="0"/>
              <a:t>Reading at home is SO important – even 15 mins a night would make a difference!</a:t>
            </a:r>
          </a:p>
          <a:p>
            <a:endParaRPr lang="en-GB" sz="2400" dirty="0"/>
          </a:p>
          <a:p>
            <a:r>
              <a:rPr lang="en-GB" sz="2400" dirty="0"/>
              <a:t>Please note any home reading in the Reading Record. ANY type of reading!</a:t>
            </a:r>
          </a:p>
          <a:p>
            <a:endParaRPr lang="en-GB" sz="2400" dirty="0"/>
          </a:p>
          <a:p>
            <a:r>
              <a:rPr lang="en-GB" sz="2400" dirty="0">
                <a:highlight>
                  <a:srgbClr val="FFFF00"/>
                </a:highlight>
              </a:rPr>
              <a:t>Readers / Helpers </a:t>
            </a:r>
          </a:p>
        </p:txBody>
      </p:sp>
    </p:spTree>
    <p:extLst>
      <p:ext uri="{BB962C8B-B14F-4D97-AF65-F5344CB8AC3E}">
        <p14:creationId xmlns:p14="http://schemas.microsoft.com/office/powerpoint/2010/main" val="2275752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7D534F3-2B96-6D2C-F7AE-6D5B480C06AF}"/>
              </a:ext>
            </a:extLst>
          </p:cNvPr>
          <p:cNvPicPr>
            <a:picLocks noChangeAspect="1"/>
          </p:cNvPicPr>
          <p:nvPr/>
        </p:nvPicPr>
        <p:blipFill>
          <a:blip r:embed="rId2"/>
          <a:stretch>
            <a:fillRect/>
          </a:stretch>
        </p:blipFill>
        <p:spPr>
          <a:xfrm>
            <a:off x="400050" y="385762"/>
            <a:ext cx="11391900" cy="6143625"/>
          </a:xfrm>
          <a:prstGeom prst="rect">
            <a:avLst/>
          </a:prstGeom>
        </p:spPr>
      </p:pic>
    </p:spTree>
    <p:extLst>
      <p:ext uri="{BB962C8B-B14F-4D97-AF65-F5344CB8AC3E}">
        <p14:creationId xmlns:p14="http://schemas.microsoft.com/office/powerpoint/2010/main" val="1497475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039883D-0540-47F0-A6A1-01DE55A80944}"/>
              </a:ext>
            </a:extLst>
          </p:cNvPr>
          <p:cNvPicPr>
            <a:picLocks noGrp="1"/>
          </p:cNvPicPr>
          <p:nvPr>
            <p:ph idx="1"/>
          </p:nvPr>
        </p:nvPicPr>
        <p:blipFill rotWithShape="1">
          <a:blip r:embed="rId2" cstate="print">
            <a:extLst>
              <a:ext uri="{28A0092B-C50C-407E-A947-70E740481C1C}">
                <a14:useLocalDpi xmlns:a14="http://schemas.microsoft.com/office/drawing/2010/main" val="0"/>
              </a:ext>
            </a:extLst>
          </a:blip>
          <a:srcRect b="2192"/>
          <a:stretch/>
        </p:blipFill>
        <p:spPr bwMode="auto">
          <a:xfrm>
            <a:off x="20" y="1282"/>
            <a:ext cx="12191980" cy="6856718"/>
          </a:xfrm>
          <a:prstGeom prst="rect">
            <a:avLst/>
          </a:prstGeom>
          <a:noFill/>
        </p:spPr>
      </p:pic>
    </p:spTree>
    <p:extLst>
      <p:ext uri="{BB962C8B-B14F-4D97-AF65-F5344CB8AC3E}">
        <p14:creationId xmlns:p14="http://schemas.microsoft.com/office/powerpoint/2010/main" val="3097509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4CE06-409B-2712-648C-6262F10C6AAC}"/>
              </a:ext>
            </a:extLst>
          </p:cNvPr>
          <p:cNvSpPr>
            <a:spLocks noGrp="1"/>
          </p:cNvSpPr>
          <p:nvPr>
            <p:ph type="title"/>
          </p:nvPr>
        </p:nvSpPr>
        <p:spPr>
          <a:xfrm>
            <a:off x="597821" y="152400"/>
            <a:ext cx="8596668" cy="602974"/>
          </a:xfrm>
        </p:spPr>
        <p:txBody>
          <a:bodyPr>
            <a:normAutofit fontScale="90000"/>
          </a:bodyPr>
          <a:lstStyle/>
          <a:p>
            <a:r>
              <a:rPr lang="en-GB" dirty="0"/>
              <a:t>Additional Year 6 Information</a:t>
            </a:r>
          </a:p>
        </p:txBody>
      </p:sp>
      <p:sp>
        <p:nvSpPr>
          <p:cNvPr id="3" name="Content Placeholder 2">
            <a:extLst>
              <a:ext uri="{FF2B5EF4-FFF2-40B4-BE49-F238E27FC236}">
                <a16:creationId xmlns:a16="http://schemas.microsoft.com/office/drawing/2014/main" id="{6CEC951C-3628-56C2-370D-3347FC65F45B}"/>
              </a:ext>
            </a:extLst>
          </p:cNvPr>
          <p:cNvSpPr>
            <a:spLocks noGrp="1"/>
          </p:cNvSpPr>
          <p:nvPr>
            <p:ph idx="1"/>
          </p:nvPr>
        </p:nvSpPr>
        <p:spPr>
          <a:xfrm>
            <a:off x="258417" y="755375"/>
            <a:ext cx="9015585" cy="5734878"/>
          </a:xfrm>
        </p:spPr>
        <p:txBody>
          <a:bodyPr>
            <a:normAutofit fontScale="92500"/>
          </a:bodyPr>
          <a:lstStyle/>
          <a:p>
            <a:r>
              <a:rPr lang="en-GB" sz="2400" dirty="0"/>
              <a:t>SATs – these are the statutory exams which your child will be taking in May 2026.  They include Reading Comprehension, Mathematics and Grammar, Punctuation and Spelling.  A separate assessment of their writing also takes place, but this is across the whole year.  More information on this will be sent out nearer the time.</a:t>
            </a:r>
          </a:p>
          <a:p>
            <a:r>
              <a:rPr lang="en-GB" sz="2400" dirty="0"/>
              <a:t>ISEB tests – Atom Learning – please speak to me separately about this should you wish to have </a:t>
            </a:r>
            <a:r>
              <a:rPr lang="en-GB" sz="2400"/>
              <a:t>further information.</a:t>
            </a:r>
            <a:endParaRPr lang="en-GB" sz="2400" dirty="0"/>
          </a:p>
          <a:p>
            <a:endParaRPr lang="en-GB" sz="2400" dirty="0"/>
          </a:p>
          <a:p>
            <a:r>
              <a:rPr lang="en-GB" sz="2400" dirty="0"/>
              <a:t>Residential Trip – PGL Windmill Hill. 15</a:t>
            </a:r>
            <a:r>
              <a:rPr lang="en-GB" sz="2400" baseline="30000" dirty="0"/>
              <a:t>th</a:t>
            </a:r>
            <a:r>
              <a:rPr lang="en-GB" sz="2400" dirty="0"/>
              <a:t> May to 18</a:t>
            </a:r>
            <a:r>
              <a:rPr lang="en-GB" sz="2400" baseline="30000" dirty="0"/>
              <a:t>th</a:t>
            </a:r>
            <a:r>
              <a:rPr lang="en-GB" sz="2400" dirty="0"/>
              <a:t> May 2026</a:t>
            </a:r>
            <a:br>
              <a:rPr lang="en-GB" sz="2400" dirty="0"/>
            </a:br>
            <a:r>
              <a:rPr lang="en-GB" sz="2400" dirty="0"/>
              <a:t>This will be a wonderful opportunity for your child/children to take part in an activity adventure extended weekend.  A deposit of £40 should be paid by 26</a:t>
            </a:r>
            <a:r>
              <a:rPr lang="en-GB" sz="2400" baseline="30000" dirty="0"/>
              <a:t>th</a:t>
            </a:r>
            <a:r>
              <a:rPr lang="en-GB" sz="2400" dirty="0"/>
              <a:t> September 2025.  Cost will be around £278, payable at £40 per month to the school office.</a:t>
            </a:r>
          </a:p>
          <a:p>
            <a:br>
              <a:rPr lang="en-GB" sz="2400" dirty="0"/>
            </a:br>
            <a:r>
              <a:rPr lang="en-GB" sz="2400" dirty="0"/>
              <a:t>SEPARATE INFORMATION WILL BE AVAILABLE NEXT YEAR.</a:t>
            </a:r>
          </a:p>
        </p:txBody>
      </p:sp>
    </p:spTree>
    <p:extLst>
      <p:ext uri="{BB962C8B-B14F-4D97-AF65-F5344CB8AC3E}">
        <p14:creationId xmlns:p14="http://schemas.microsoft.com/office/powerpoint/2010/main" val="1218848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Extra Info...!</a:t>
            </a:r>
          </a:p>
        </p:txBody>
      </p:sp>
      <p:sp>
        <p:nvSpPr>
          <p:cNvPr id="3" name="Content Placeholder 2"/>
          <p:cNvSpPr>
            <a:spLocks noGrp="1"/>
          </p:cNvSpPr>
          <p:nvPr>
            <p:ph idx="1"/>
          </p:nvPr>
        </p:nvSpPr>
        <p:spPr>
          <a:xfrm>
            <a:off x="677334" y="1355835"/>
            <a:ext cx="8797742" cy="4685528"/>
          </a:xfrm>
        </p:spPr>
        <p:txBody>
          <a:bodyPr vert="horz" lIns="91440" tIns="45720" rIns="91440" bIns="45720" rtlCol="0" anchor="t">
            <a:normAutofit fontScale="92500" lnSpcReduction="10000"/>
          </a:bodyPr>
          <a:lstStyle/>
          <a:p>
            <a:r>
              <a:rPr lang="en-GB" sz="2800" dirty="0"/>
              <a:t>PE is on </a:t>
            </a:r>
            <a:r>
              <a:rPr lang="en-GB" sz="2800" b="1" dirty="0"/>
              <a:t>Thursdays and Fridays.  </a:t>
            </a:r>
            <a:br>
              <a:rPr lang="en-GB" sz="2800" b="1" dirty="0"/>
            </a:br>
            <a:r>
              <a:rPr lang="en-GB" sz="2800" b="1" dirty="0"/>
              <a:t>Come to school in PE kits, please. </a:t>
            </a:r>
          </a:p>
          <a:p>
            <a:r>
              <a:rPr lang="en-GB" sz="2800" dirty="0"/>
              <a:t>Earrings need to be removed or covered with tape if they have just been pierced. </a:t>
            </a:r>
          </a:p>
          <a:p>
            <a:r>
              <a:rPr lang="en-GB" sz="2800" dirty="0"/>
              <a:t>Watches should be removed.</a:t>
            </a:r>
          </a:p>
          <a:p>
            <a:r>
              <a:rPr lang="en-GB" sz="2800" dirty="0"/>
              <a:t>Long hair should always be tied up for boys and girls.</a:t>
            </a:r>
          </a:p>
          <a:p>
            <a:r>
              <a:rPr lang="en-GB" sz="2800" dirty="0"/>
              <a:t>Every item of clothing must be labelled.</a:t>
            </a:r>
          </a:p>
          <a:p>
            <a:endParaRPr lang="en-GB" sz="2800" dirty="0"/>
          </a:p>
          <a:p>
            <a:r>
              <a:rPr lang="en-GB" sz="2800" dirty="0"/>
              <a:t>BIKEABLITY – we hope your children benefitted from these sessions!</a:t>
            </a:r>
          </a:p>
          <a:p>
            <a:endParaRPr lang="en-GB" sz="2800" dirty="0"/>
          </a:p>
          <a:p>
            <a:pPr marL="0" indent="0">
              <a:buNone/>
            </a:pPr>
            <a:endParaRPr lang="en-GB" sz="2800" dirty="0"/>
          </a:p>
          <a:p>
            <a:endParaRPr lang="en-GB" sz="2800" dirty="0"/>
          </a:p>
          <a:p>
            <a:endParaRPr lang="en-GB" dirty="0"/>
          </a:p>
          <a:p>
            <a:endParaRPr lang="en-GB" dirty="0"/>
          </a:p>
          <a:p>
            <a:endParaRPr lang="en-GB" dirty="0"/>
          </a:p>
        </p:txBody>
      </p:sp>
    </p:spTree>
    <p:extLst>
      <p:ext uri="{BB962C8B-B14F-4D97-AF65-F5344CB8AC3E}">
        <p14:creationId xmlns:p14="http://schemas.microsoft.com/office/powerpoint/2010/main" val="2428497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B2AAB-7AAC-352E-7DCA-5A0FF900AC20}"/>
              </a:ext>
            </a:extLst>
          </p:cNvPr>
          <p:cNvSpPr>
            <a:spLocks noGrp="1"/>
          </p:cNvSpPr>
          <p:nvPr>
            <p:ph type="title"/>
          </p:nvPr>
        </p:nvSpPr>
        <p:spPr>
          <a:xfrm>
            <a:off x="677334" y="0"/>
            <a:ext cx="8596668" cy="655983"/>
          </a:xfrm>
        </p:spPr>
        <p:txBody>
          <a:bodyPr/>
          <a:lstStyle/>
          <a:p>
            <a:r>
              <a:rPr lang="en-GB" dirty="0"/>
              <a:t>Safeguarding on Mobile devices</a:t>
            </a:r>
          </a:p>
        </p:txBody>
      </p:sp>
      <p:sp>
        <p:nvSpPr>
          <p:cNvPr id="3" name="Content Placeholder 2">
            <a:extLst>
              <a:ext uri="{FF2B5EF4-FFF2-40B4-BE49-F238E27FC236}">
                <a16:creationId xmlns:a16="http://schemas.microsoft.com/office/drawing/2014/main" id="{3112D2F1-8C8D-E955-C0F4-0E47AD924886}"/>
              </a:ext>
            </a:extLst>
          </p:cNvPr>
          <p:cNvSpPr>
            <a:spLocks noGrp="1"/>
          </p:cNvSpPr>
          <p:nvPr>
            <p:ph idx="1"/>
          </p:nvPr>
        </p:nvSpPr>
        <p:spPr>
          <a:xfrm>
            <a:off x="309585" y="775252"/>
            <a:ext cx="9391005" cy="5923722"/>
          </a:xfrm>
        </p:spPr>
        <p:txBody>
          <a:bodyPr>
            <a:normAutofit fontScale="92500" lnSpcReduction="10000"/>
          </a:bodyPr>
          <a:lstStyle/>
          <a:p>
            <a:r>
              <a:rPr lang="en-GB" sz="2400" dirty="0"/>
              <a:t>Children are more inclined than ever these days to have their own devices which allows them access to the Internet.  As such it can become difficult to monitor the amount of time they are online.  </a:t>
            </a:r>
            <a:endParaRPr lang="en-GB" sz="900" dirty="0"/>
          </a:p>
          <a:p>
            <a:endParaRPr lang="en-GB" sz="2400" dirty="0"/>
          </a:p>
          <a:p>
            <a:r>
              <a:rPr lang="en-GB" sz="2400" dirty="0"/>
              <a:t>Problems at school are often related to online content and communication, therefore we would ask that adults regularly check their children’s phones and devices for signs of unwanted behaviour including bullying.</a:t>
            </a:r>
            <a:br>
              <a:rPr lang="en-GB" sz="2400" dirty="0"/>
            </a:br>
            <a:endParaRPr lang="en-GB" sz="2400" dirty="0"/>
          </a:p>
          <a:p>
            <a:r>
              <a:rPr lang="en-GB" sz="2400" dirty="0"/>
              <a:t>Children of primary age should not be using the likes of Facebook, WhatsApp or Instagram.  Safety, privacy and wellbeing settings should be on all devices, as well as all passwords should be known to the parents or carers.</a:t>
            </a:r>
          </a:p>
          <a:p>
            <a:endParaRPr lang="en-GB" sz="2400" dirty="0"/>
          </a:p>
          <a:p>
            <a:r>
              <a:rPr lang="en-GB" sz="2400" dirty="0"/>
              <a:t>Please have agreed rules and boundaries for use and regular safety conversations.  We shall also be having these with your children.</a:t>
            </a:r>
          </a:p>
        </p:txBody>
      </p:sp>
    </p:spTree>
    <p:extLst>
      <p:ext uri="{BB962C8B-B14F-4D97-AF65-F5344CB8AC3E}">
        <p14:creationId xmlns:p14="http://schemas.microsoft.com/office/powerpoint/2010/main" val="1154368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Finally… </a:t>
            </a:r>
          </a:p>
        </p:txBody>
      </p:sp>
      <p:sp>
        <p:nvSpPr>
          <p:cNvPr id="3" name="Content Placeholder 2"/>
          <p:cNvSpPr>
            <a:spLocks noGrp="1"/>
          </p:cNvSpPr>
          <p:nvPr>
            <p:ph idx="1"/>
          </p:nvPr>
        </p:nvSpPr>
        <p:spPr>
          <a:xfrm>
            <a:off x="677334" y="1355834"/>
            <a:ext cx="8797742" cy="5273565"/>
          </a:xfrm>
        </p:spPr>
        <p:txBody>
          <a:bodyPr>
            <a:normAutofit fontScale="92500" lnSpcReduction="10000"/>
          </a:bodyPr>
          <a:lstStyle/>
          <a:p>
            <a:r>
              <a:rPr lang="en-GB" sz="2800" dirty="0"/>
              <a:t>All children should feel safe and happy at school so if you have </a:t>
            </a:r>
            <a:r>
              <a:rPr lang="en-GB" sz="2800" i="1" dirty="0"/>
              <a:t>any </a:t>
            </a:r>
            <a:r>
              <a:rPr lang="en-GB" sz="2800" dirty="0"/>
              <a:t>concerns, we are always happy to help. </a:t>
            </a:r>
          </a:p>
          <a:p>
            <a:endParaRPr lang="en-GB" sz="2800" dirty="0"/>
          </a:p>
          <a:p>
            <a:r>
              <a:rPr lang="en-GB" sz="2800" dirty="0"/>
              <a:t>Our mornings are usually spent preparing for the day ahead so please speak to us at the end of a school day, if possible.  However, if it is urgent for that day, then please come </a:t>
            </a:r>
            <a:r>
              <a:rPr lang="en-GB" sz="2800"/>
              <a:t>and speak to us.</a:t>
            </a:r>
            <a:endParaRPr lang="en-GB" sz="2800" dirty="0"/>
          </a:p>
          <a:p>
            <a:endParaRPr lang="en-GB" sz="2800" dirty="0"/>
          </a:p>
          <a:p>
            <a:r>
              <a:rPr lang="en-GB" sz="2800" dirty="0"/>
              <a:t>To arrange an appointment, please contact the office or put a note in the Pupil Planner. We have an open door policy, so please do not hesitate to get in touch with any of us in the first instance.</a:t>
            </a:r>
          </a:p>
          <a:p>
            <a:endParaRPr lang="en-GB" sz="2800" dirty="0"/>
          </a:p>
          <a:p>
            <a:endParaRPr lang="en-GB" dirty="0"/>
          </a:p>
          <a:p>
            <a:endParaRPr lang="en-GB" dirty="0"/>
          </a:p>
          <a:p>
            <a:endParaRPr lang="en-GB" dirty="0"/>
          </a:p>
        </p:txBody>
      </p:sp>
    </p:spTree>
    <p:extLst>
      <p:ext uri="{BB962C8B-B14F-4D97-AF65-F5344CB8AC3E}">
        <p14:creationId xmlns:p14="http://schemas.microsoft.com/office/powerpoint/2010/main" val="38268273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115050"/>
          </a:xfrm>
        </p:spPr>
        <p:txBody>
          <a:bodyPr>
            <a:normAutofit/>
          </a:bodyPr>
          <a:lstStyle/>
          <a:p>
            <a:pPr algn="ctr"/>
            <a:r>
              <a:rPr lang="en-GB" sz="6600" dirty="0"/>
              <a:t>Thank you for your time and for coming to meet us!</a:t>
            </a:r>
            <a:br>
              <a:rPr lang="en-GB" sz="6600" dirty="0"/>
            </a:br>
            <a:br>
              <a:rPr lang="en-GB" sz="6600" dirty="0"/>
            </a:br>
            <a:r>
              <a:rPr lang="en-GB" sz="6600" dirty="0">
                <a:latin typeface="Forte" panose="03060902040502070203" pitchFamily="66" charset="0"/>
              </a:rPr>
              <a:t>Any questions?</a:t>
            </a:r>
          </a:p>
        </p:txBody>
      </p:sp>
      <p:sp>
        <p:nvSpPr>
          <p:cNvPr id="3" name="Content Placeholder 2"/>
          <p:cNvSpPr>
            <a:spLocks noGrp="1"/>
          </p:cNvSpPr>
          <p:nvPr>
            <p:ph idx="1"/>
          </p:nvPr>
        </p:nvSpPr>
        <p:spPr>
          <a:xfrm>
            <a:off x="677334" y="1355835"/>
            <a:ext cx="8797742" cy="4685528"/>
          </a:xfrm>
        </p:spPr>
        <p:txBody>
          <a:bodyPr vert="horz" lIns="91440" tIns="45720" rIns="91440" bIns="45720" rtlCol="0" anchor="t">
            <a:normAutofit/>
          </a:bodyPr>
          <a:lstStyle/>
          <a:p>
            <a:endParaRPr lang="en-GB" sz="2800" dirty="0"/>
          </a:p>
          <a:p>
            <a:endParaRPr lang="en-GB" dirty="0"/>
          </a:p>
          <a:p>
            <a:endParaRPr lang="en-GB" dirty="0"/>
          </a:p>
          <a:p>
            <a:endParaRPr lang="en-GB" dirty="0"/>
          </a:p>
        </p:txBody>
      </p:sp>
    </p:spTree>
    <p:extLst>
      <p:ext uri="{BB962C8B-B14F-4D97-AF65-F5344CB8AC3E}">
        <p14:creationId xmlns:p14="http://schemas.microsoft.com/office/powerpoint/2010/main" val="36388732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edf3649-6fea-490b-ada3-070b96359fd6">
      <Terms xmlns="http://schemas.microsoft.com/office/infopath/2007/PartnerControls"/>
    </lcf76f155ced4ddcb4097134ff3c332f>
    <TaxCatchAll xmlns="c8f5ab8c-eb4a-4a7e-8534-0a876cef743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F7ABF46545BCB4F804100957BF8F822" ma:contentTypeVersion="15" ma:contentTypeDescription="Create a new document." ma:contentTypeScope="" ma:versionID="a577f2417b61f19cc7e1ebef3580a1da">
  <xsd:schema xmlns:xsd="http://www.w3.org/2001/XMLSchema" xmlns:xs="http://www.w3.org/2001/XMLSchema" xmlns:p="http://schemas.microsoft.com/office/2006/metadata/properties" xmlns:ns2="8edf3649-6fea-490b-ada3-070b96359fd6" xmlns:ns3="c8f5ab8c-eb4a-4a7e-8534-0a876cef743f" targetNamespace="http://schemas.microsoft.com/office/2006/metadata/properties" ma:root="true" ma:fieldsID="77c1ac335ee60d7f6e54b79fbe1977cc" ns2:_="" ns3:_="">
    <xsd:import namespace="8edf3649-6fea-490b-ada3-070b96359fd6"/>
    <xsd:import namespace="c8f5ab8c-eb4a-4a7e-8534-0a876cef743f"/>
    <xsd:element name="properties">
      <xsd:complexType>
        <xsd:sequence>
          <xsd:element name="documentManagement">
            <xsd:complexType>
              <xsd:all>
                <xsd:element ref="ns2:MediaServiceMetadata" minOccurs="0"/>
                <xsd:element ref="ns2:MediaServiceFastMetadata" minOccurs="0"/>
                <xsd:element ref="ns2:MediaLengthInSeconds" minOccurs="0"/>
                <xsd:element ref="ns3:TaxCatchAll"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df3649-6fea-490b-ada3-070b96359f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bc0b729-f8ed-4e40-8e8e-9c954a5162d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8f5ab8c-eb4a-4a7e-8534-0a876cef743f"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97182ba2-d5db-4457-899f-2b6965aeda3a}" ma:internalName="TaxCatchAll" ma:showField="CatchAllData" ma:web="c8f5ab8c-eb4a-4a7e-8534-0a876cef743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5FD84C-C8C9-4A7F-90E6-2A48EB1341D8}">
  <ds:schemaRefs>
    <ds:schemaRef ds:uri="http://schemas.microsoft.com/office/2006/metadata/properties"/>
    <ds:schemaRef ds:uri="http://schemas.microsoft.com/office/infopath/2007/PartnerControls"/>
    <ds:schemaRef ds:uri="8edf3649-6fea-490b-ada3-070b96359fd6"/>
    <ds:schemaRef ds:uri="c8f5ab8c-eb4a-4a7e-8534-0a876cef743f"/>
  </ds:schemaRefs>
</ds:datastoreItem>
</file>

<file path=customXml/itemProps2.xml><?xml version="1.0" encoding="utf-8"?>
<ds:datastoreItem xmlns:ds="http://schemas.openxmlformats.org/officeDocument/2006/customXml" ds:itemID="{09B45DA2-5FCD-4333-A5DE-FC53B66F0867}">
  <ds:schemaRefs>
    <ds:schemaRef ds:uri="http://schemas.microsoft.com/sharepoint/v3/contenttype/forms"/>
  </ds:schemaRefs>
</ds:datastoreItem>
</file>

<file path=customXml/itemProps3.xml><?xml version="1.0" encoding="utf-8"?>
<ds:datastoreItem xmlns:ds="http://schemas.openxmlformats.org/officeDocument/2006/customXml" ds:itemID="{DDB5F092-8DD1-4DBF-9BF0-D1CD61F4D5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df3649-6fea-490b-ada3-070b96359fd6"/>
    <ds:schemaRef ds:uri="c8f5ab8c-eb4a-4a7e-8534-0a876cef7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2898</TotalTime>
  <Words>1035</Words>
  <Application>Microsoft Office PowerPoint</Application>
  <PresentationFormat>Widescreen</PresentationFormat>
  <Paragraphs>91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Forte</vt:lpstr>
      <vt:lpstr>Trebuchet MS</vt:lpstr>
      <vt:lpstr>Wingdings 3</vt:lpstr>
      <vt:lpstr>Facet</vt:lpstr>
      <vt:lpstr>Welcome to Year 6</vt:lpstr>
      <vt:lpstr>A bit about us…</vt:lpstr>
      <vt:lpstr>Routines </vt:lpstr>
      <vt:lpstr>Curriculum   (all on website)</vt:lpstr>
      <vt:lpstr>Curriculum</vt:lpstr>
      <vt:lpstr>Homework </vt:lpstr>
      <vt:lpstr>PowerPoint Presentation</vt:lpstr>
      <vt:lpstr>PowerPoint Presentation</vt:lpstr>
      <vt:lpstr>Additional Year 6 Information</vt:lpstr>
      <vt:lpstr>Extra Info...!</vt:lpstr>
      <vt:lpstr>Safeguarding on Mobile devices</vt:lpstr>
      <vt:lpstr>Finally… </vt:lpstr>
      <vt:lpstr>Thank you for your time and for coming to meet us!  Any questions?</vt:lpstr>
    </vt:vector>
  </TitlesOfParts>
  <Company>Kemsing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Emily Hill</dc:creator>
  <cp:lastModifiedBy>Tracey Burton</cp:lastModifiedBy>
  <cp:revision>74</cp:revision>
  <dcterms:created xsi:type="dcterms:W3CDTF">2016-09-12T12:45:41Z</dcterms:created>
  <dcterms:modified xsi:type="dcterms:W3CDTF">2025-09-18T09:52:39Z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0x0101009F7ABF46545BCB4F804100957BF8F822</vt:lpwstr>
  </property>
  <property fmtid="{D5CDD505-2E9C-101B-9397-08002B2CF9AE}" pid="3" name="MediaServiceImageTags">
    <vt:lpwstr/>
  </property>
</Properties>
</file>