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5" r:id="rId4"/>
  </p:sldMasterIdLst>
  <p:notesMasterIdLst>
    <p:notesMasterId r:id="rId25"/>
  </p:notesMasterIdLst>
  <p:handoutMasterIdLst>
    <p:handoutMasterId r:id="rId26"/>
  </p:handoutMasterIdLst>
  <p:sldIdLst>
    <p:sldId id="334" r:id="rId5"/>
    <p:sldId id="1868" r:id="rId6"/>
    <p:sldId id="1873" r:id="rId7"/>
    <p:sldId id="1867" r:id="rId8"/>
    <p:sldId id="1894" r:id="rId9"/>
    <p:sldId id="1888" r:id="rId10"/>
    <p:sldId id="1866" r:id="rId11"/>
    <p:sldId id="1869" r:id="rId12"/>
    <p:sldId id="1870" r:id="rId13"/>
    <p:sldId id="1871" r:id="rId14"/>
    <p:sldId id="1872" r:id="rId15"/>
    <p:sldId id="1874" r:id="rId16"/>
    <p:sldId id="1891" r:id="rId17"/>
    <p:sldId id="1895" r:id="rId18"/>
    <p:sldId id="1893" r:id="rId19"/>
    <p:sldId id="1892" r:id="rId20"/>
    <p:sldId id="1889" r:id="rId21"/>
    <p:sldId id="1876" r:id="rId22"/>
    <p:sldId id="1890" r:id="rId23"/>
    <p:sldId id="1875" r:id="rId24"/>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521415D9-36F7-43E2-AB2F-B90AF26B5E84}">
      <p14:sectionLst xmlns:p14="http://schemas.microsoft.com/office/powerpoint/2010/main">
        <p14:section name="Lines theme" id="{EE9670AD-028C-4190-AAA8-2AF0F3B1E372}">
          <p14:sldIdLst>
            <p14:sldId id="334"/>
            <p14:sldId id="1868"/>
            <p14:sldId id="1873"/>
            <p14:sldId id="1867"/>
            <p14:sldId id="1894"/>
            <p14:sldId id="1888"/>
            <p14:sldId id="1866"/>
            <p14:sldId id="1869"/>
            <p14:sldId id="1870"/>
            <p14:sldId id="1871"/>
            <p14:sldId id="1872"/>
            <p14:sldId id="1874"/>
            <p14:sldId id="1891"/>
            <p14:sldId id="1895"/>
            <p14:sldId id="1893"/>
            <p14:sldId id="1892"/>
            <p14:sldId id="1889"/>
            <p14:sldId id="1876"/>
            <p14:sldId id="1890"/>
            <p14:sldId id="1875"/>
          </p14:sldIdLst>
        </p14:section>
      </p14:sectionLst>
    </p:ext>
    <p:ext uri="{EFAFB233-063F-42B5-8137-9DF3F51BA10A}">
      <p15:sldGuideLst xmlns:p15="http://schemas.microsoft.com/office/powerpoint/2012/main">
        <p15:guide id="1" orient="horz" pos="2160" userDrawn="1">
          <p15:clr>
            <a:srgbClr val="A4A3A4"/>
          </p15:clr>
        </p15:guide>
        <p15:guide id="2" pos="480" userDrawn="1">
          <p15:clr>
            <a:srgbClr val="A4A3A4"/>
          </p15:clr>
        </p15:guide>
        <p15:guide id="3" pos="7200" userDrawn="1">
          <p15:clr>
            <a:srgbClr val="A4A3A4"/>
          </p15:clr>
        </p15:guide>
        <p15:guide id="4" pos="436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6DC"/>
    <a:srgbClr val="ECE0D4"/>
    <a:srgbClr val="D1B497"/>
    <a:srgbClr val="E3D1BF"/>
    <a:srgbClr val="AA673C"/>
    <a:srgbClr val="6A6967"/>
    <a:srgbClr val="C19C84"/>
    <a:srgbClr val="F8EBE0"/>
    <a:srgbClr val="FF2625"/>
    <a:srgbClr val="00778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02566B-9A35-4110-917C-E07743F666AB}" v="14" dt="2026-03-24T17:41:18.1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09" autoAdjust="0"/>
    <p:restoredTop sz="94641" autoAdjust="0"/>
  </p:normalViewPr>
  <p:slideViewPr>
    <p:cSldViewPr snapToGrid="0">
      <p:cViewPr>
        <p:scale>
          <a:sx n="75" d="100"/>
          <a:sy n="75" d="100"/>
        </p:scale>
        <p:origin x="40" y="-4"/>
      </p:cViewPr>
      <p:guideLst>
        <p:guide orient="horz" pos="2160"/>
        <p:guide pos="480"/>
        <p:guide pos="7200"/>
        <p:guide pos="4368"/>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184"/>
    </p:cViewPr>
  </p:sorterViewPr>
  <p:notesViewPr>
    <p:cSldViewPr snapToGrid="0">
      <p:cViewPr varScale="1">
        <p:scale>
          <a:sx n="48" d="100"/>
          <a:sy n="48" d="100"/>
        </p:scale>
        <p:origin x="1828"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ey Burton" userId="42ef2fc2-3c1b-4d04-9424-2fc979fdc417" providerId="ADAL" clId="{1A2E8ACA-7A76-4A4F-8FCD-0072DAD69C36}"/>
    <pc:docChg chg="undo custSel addSld modSld sldOrd modSection">
      <pc:chgData name="Tracey Burton" userId="42ef2fc2-3c1b-4d04-9424-2fc979fdc417" providerId="ADAL" clId="{1A2E8ACA-7A76-4A4F-8FCD-0072DAD69C36}" dt="2026-03-24T17:41:20.803" v="4171" actId="207"/>
      <pc:docMkLst>
        <pc:docMk/>
      </pc:docMkLst>
      <pc:sldChg chg="addSp modSp mod">
        <pc:chgData name="Tracey Burton" userId="42ef2fc2-3c1b-4d04-9424-2fc979fdc417" providerId="ADAL" clId="{1A2E8ACA-7A76-4A4F-8FCD-0072DAD69C36}" dt="2026-03-20T10:53:18.978" v="284" actId="1036"/>
        <pc:sldMkLst>
          <pc:docMk/>
          <pc:sldMk cId="2955403071" sldId="334"/>
        </pc:sldMkLst>
        <pc:spChg chg="add mod">
          <ac:chgData name="Tracey Burton" userId="42ef2fc2-3c1b-4d04-9424-2fc979fdc417" providerId="ADAL" clId="{1A2E8ACA-7A76-4A4F-8FCD-0072DAD69C36}" dt="2026-03-20T10:50:01.334" v="283" actId="1076"/>
          <ac:spMkLst>
            <pc:docMk/>
            <pc:sldMk cId="2955403071" sldId="334"/>
            <ac:spMk id="3" creationId="{A258FFA6-F954-2BB7-C449-D204185C0D47}"/>
          </ac:spMkLst>
        </pc:spChg>
        <pc:picChg chg="mod">
          <ac:chgData name="Tracey Burton" userId="42ef2fc2-3c1b-4d04-9424-2fc979fdc417" providerId="ADAL" clId="{1A2E8ACA-7A76-4A4F-8FCD-0072DAD69C36}" dt="2026-03-20T10:53:18.978" v="284" actId="1036"/>
          <ac:picMkLst>
            <pc:docMk/>
            <pc:sldMk cId="2955403071" sldId="334"/>
            <ac:picMk id="4" creationId="{8EFF3C85-7CAE-D70D-24FC-696DCDBE26B2}"/>
          </ac:picMkLst>
        </pc:picChg>
      </pc:sldChg>
      <pc:sldChg chg="modSp mod ord">
        <pc:chgData name="Tracey Burton" userId="42ef2fc2-3c1b-4d04-9424-2fc979fdc417" providerId="ADAL" clId="{1A2E8ACA-7A76-4A4F-8FCD-0072DAD69C36}" dt="2026-03-24T17:29:28.680" v="3811" actId="6549"/>
        <pc:sldMkLst>
          <pc:docMk/>
          <pc:sldMk cId="4152393503" sldId="1866"/>
        </pc:sldMkLst>
        <pc:spChg chg="mod">
          <ac:chgData name="Tracey Burton" userId="42ef2fc2-3c1b-4d04-9424-2fc979fdc417" providerId="ADAL" clId="{1A2E8ACA-7A76-4A4F-8FCD-0072DAD69C36}" dt="2026-03-24T17:29:28.680" v="3811" actId="6549"/>
          <ac:spMkLst>
            <pc:docMk/>
            <pc:sldMk cId="4152393503" sldId="1866"/>
            <ac:spMk id="6" creationId="{F168E5CF-FC82-40DA-8E6D-0BFF887BD80E}"/>
          </ac:spMkLst>
        </pc:spChg>
      </pc:sldChg>
      <pc:sldChg chg="ord">
        <pc:chgData name="Tracey Burton" userId="42ef2fc2-3c1b-4d04-9424-2fc979fdc417" providerId="ADAL" clId="{1A2E8ACA-7A76-4A4F-8FCD-0072DAD69C36}" dt="2026-03-20T10:53:32.297" v="286"/>
        <pc:sldMkLst>
          <pc:docMk/>
          <pc:sldMk cId="3174066405" sldId="1867"/>
        </pc:sldMkLst>
      </pc:sldChg>
      <pc:sldChg chg="modSp mod">
        <pc:chgData name="Tracey Burton" userId="42ef2fc2-3c1b-4d04-9424-2fc979fdc417" providerId="ADAL" clId="{1A2E8ACA-7A76-4A4F-8FCD-0072DAD69C36}" dt="2026-03-20T11:38:31.892" v="548" actId="14100"/>
        <pc:sldMkLst>
          <pc:docMk/>
          <pc:sldMk cId="551686880" sldId="1869"/>
        </pc:sldMkLst>
        <pc:spChg chg="mod">
          <ac:chgData name="Tracey Burton" userId="42ef2fc2-3c1b-4d04-9424-2fc979fdc417" providerId="ADAL" clId="{1A2E8ACA-7A76-4A4F-8FCD-0072DAD69C36}" dt="2026-03-20T11:38:31.892" v="548" actId="14100"/>
          <ac:spMkLst>
            <pc:docMk/>
            <pc:sldMk cId="551686880" sldId="1869"/>
            <ac:spMk id="10" creationId="{3E90A16C-1235-4DE1-9AE7-2F7599C83F90}"/>
          </ac:spMkLst>
        </pc:spChg>
      </pc:sldChg>
      <pc:sldChg chg="modSp mod">
        <pc:chgData name="Tracey Burton" userId="42ef2fc2-3c1b-4d04-9424-2fc979fdc417" providerId="ADAL" clId="{1A2E8ACA-7A76-4A4F-8FCD-0072DAD69C36}" dt="2026-03-24T16:58:13.630" v="2762" actId="113"/>
        <pc:sldMkLst>
          <pc:docMk/>
          <pc:sldMk cId="2701910104" sldId="1870"/>
        </pc:sldMkLst>
        <pc:spChg chg="mod">
          <ac:chgData name="Tracey Burton" userId="42ef2fc2-3c1b-4d04-9424-2fc979fdc417" providerId="ADAL" clId="{1A2E8ACA-7A76-4A4F-8FCD-0072DAD69C36}" dt="2026-03-24T16:58:13.630" v="2762" actId="113"/>
          <ac:spMkLst>
            <pc:docMk/>
            <pc:sldMk cId="2701910104" sldId="1870"/>
            <ac:spMk id="3" creationId="{EF99585A-5E1F-40FA-8E64-BB4F04611657}"/>
          </ac:spMkLst>
        </pc:spChg>
      </pc:sldChg>
      <pc:sldChg chg="modSp mod setBg modClrScheme chgLayout">
        <pc:chgData name="Tracey Burton" userId="42ef2fc2-3c1b-4d04-9424-2fc979fdc417" providerId="ADAL" clId="{1A2E8ACA-7A76-4A4F-8FCD-0072DAD69C36}" dt="2026-03-24T16:47:30.306" v="2507" actId="20577"/>
        <pc:sldMkLst>
          <pc:docMk/>
          <pc:sldMk cId="2671048786" sldId="1872"/>
        </pc:sldMkLst>
        <pc:spChg chg="mod">
          <ac:chgData name="Tracey Burton" userId="42ef2fc2-3c1b-4d04-9424-2fc979fdc417" providerId="ADAL" clId="{1A2E8ACA-7A76-4A4F-8FCD-0072DAD69C36}" dt="2026-03-20T10:42:22.933" v="8" actId="26606"/>
          <ac:spMkLst>
            <pc:docMk/>
            <pc:sldMk cId="2671048786" sldId="1872"/>
            <ac:spMk id="3" creationId="{87FFCC38-D58E-4E17-AA29-4F5F2A66F1EA}"/>
          </ac:spMkLst>
        </pc:spChg>
        <pc:spChg chg="mod ord">
          <ac:chgData name="Tracey Burton" userId="42ef2fc2-3c1b-4d04-9424-2fc979fdc417" providerId="ADAL" clId="{1A2E8ACA-7A76-4A4F-8FCD-0072DAD69C36}" dt="2026-03-24T16:47:30.306" v="2507" actId="20577"/>
          <ac:spMkLst>
            <pc:docMk/>
            <pc:sldMk cId="2671048786" sldId="1872"/>
            <ac:spMk id="9219" creationId="{A17D04F1-4318-4DD6-B27E-D66AE4D426B2}"/>
          </ac:spMkLst>
        </pc:spChg>
        <pc:picChg chg="mod">
          <ac:chgData name="Tracey Burton" userId="42ef2fc2-3c1b-4d04-9424-2fc979fdc417" providerId="ADAL" clId="{1A2E8ACA-7A76-4A4F-8FCD-0072DAD69C36}" dt="2026-03-20T10:42:28.274" v="9" actId="1076"/>
          <ac:picMkLst>
            <pc:docMk/>
            <pc:sldMk cId="2671048786" sldId="1872"/>
            <ac:picMk id="2" creationId="{06BA4E29-EBE6-0696-7849-DCE2AED305A8}"/>
          </ac:picMkLst>
        </pc:picChg>
      </pc:sldChg>
      <pc:sldChg chg="addSp modSp mod ord">
        <pc:chgData name="Tracey Burton" userId="42ef2fc2-3c1b-4d04-9424-2fc979fdc417" providerId="ADAL" clId="{1A2E8ACA-7A76-4A4F-8FCD-0072DAD69C36}" dt="2026-03-24T17:30:01.311" v="3815"/>
        <pc:sldMkLst>
          <pc:docMk/>
          <pc:sldMk cId="261615471" sldId="1873"/>
        </pc:sldMkLst>
        <pc:spChg chg="add mod">
          <ac:chgData name="Tracey Burton" userId="42ef2fc2-3c1b-4d04-9424-2fc979fdc417" providerId="ADAL" clId="{1A2E8ACA-7A76-4A4F-8FCD-0072DAD69C36}" dt="2026-03-20T11:32:26.927" v="485" actId="14100"/>
          <ac:spMkLst>
            <pc:docMk/>
            <pc:sldMk cId="261615471" sldId="1873"/>
            <ac:spMk id="5" creationId="{FD726D8F-3D6C-56CD-148D-53B1C66F233E}"/>
          </ac:spMkLst>
        </pc:spChg>
        <pc:picChg chg="mod">
          <ac:chgData name="Tracey Burton" userId="42ef2fc2-3c1b-4d04-9424-2fc979fdc417" providerId="ADAL" clId="{1A2E8ACA-7A76-4A4F-8FCD-0072DAD69C36}" dt="2026-03-20T11:27:53.741" v="358" actId="1076"/>
          <ac:picMkLst>
            <pc:docMk/>
            <pc:sldMk cId="261615471" sldId="1873"/>
            <ac:picMk id="4" creationId="{CDD1C5A4-EA2B-4583-36A5-8097BF129B1E}"/>
          </ac:picMkLst>
        </pc:picChg>
      </pc:sldChg>
      <pc:sldChg chg="modSp mod">
        <pc:chgData name="Tracey Burton" userId="42ef2fc2-3c1b-4d04-9424-2fc979fdc417" providerId="ADAL" clId="{1A2E8ACA-7A76-4A4F-8FCD-0072DAD69C36}" dt="2026-03-20T10:47:55.719" v="204" actId="20577"/>
        <pc:sldMkLst>
          <pc:docMk/>
          <pc:sldMk cId="1533608244" sldId="1874"/>
        </pc:sldMkLst>
        <pc:spChg chg="mod">
          <ac:chgData name="Tracey Burton" userId="42ef2fc2-3c1b-4d04-9424-2fc979fdc417" providerId="ADAL" clId="{1A2E8ACA-7A76-4A4F-8FCD-0072DAD69C36}" dt="2026-03-20T10:47:55.719" v="204" actId="20577"/>
          <ac:spMkLst>
            <pc:docMk/>
            <pc:sldMk cId="1533608244" sldId="1874"/>
            <ac:spMk id="3" creationId="{17155E1D-F4AD-41A7-B948-E2D246CCFE8A}"/>
          </ac:spMkLst>
        </pc:spChg>
        <pc:spChg chg="mod">
          <ac:chgData name="Tracey Burton" userId="42ef2fc2-3c1b-4d04-9424-2fc979fdc417" providerId="ADAL" clId="{1A2E8ACA-7A76-4A4F-8FCD-0072DAD69C36}" dt="2026-03-20T10:45:59.066" v="72" actId="1076"/>
          <ac:spMkLst>
            <pc:docMk/>
            <pc:sldMk cId="1533608244" sldId="1874"/>
            <ac:spMk id="4" creationId="{FD9E38B3-4686-8247-9625-49018D29F408}"/>
          </ac:spMkLst>
        </pc:spChg>
      </pc:sldChg>
      <pc:sldChg chg="delSp modSp mod">
        <pc:chgData name="Tracey Burton" userId="42ef2fc2-3c1b-4d04-9424-2fc979fdc417" providerId="ADAL" clId="{1A2E8ACA-7A76-4A4F-8FCD-0072DAD69C36}" dt="2026-03-20T21:58:26.365" v="649" actId="403"/>
        <pc:sldMkLst>
          <pc:docMk/>
          <pc:sldMk cId="3828224163" sldId="1875"/>
        </pc:sldMkLst>
        <pc:spChg chg="mod">
          <ac:chgData name="Tracey Burton" userId="42ef2fc2-3c1b-4d04-9424-2fc979fdc417" providerId="ADAL" clId="{1A2E8ACA-7A76-4A4F-8FCD-0072DAD69C36}" dt="2026-03-20T21:58:26.365" v="649" actId="403"/>
          <ac:spMkLst>
            <pc:docMk/>
            <pc:sldMk cId="3828224163" sldId="1875"/>
            <ac:spMk id="4" creationId="{068DF32A-D165-40DA-AAE8-A6E9579E2F79}"/>
          </ac:spMkLst>
        </pc:spChg>
      </pc:sldChg>
      <pc:sldChg chg="modSp mod ord">
        <pc:chgData name="Tracey Burton" userId="42ef2fc2-3c1b-4d04-9424-2fc979fdc417" providerId="ADAL" clId="{1A2E8ACA-7A76-4A4F-8FCD-0072DAD69C36}" dt="2026-03-24T17:22:37.120" v="3773" actId="207"/>
        <pc:sldMkLst>
          <pc:docMk/>
          <pc:sldMk cId="1236220360" sldId="1876"/>
        </pc:sldMkLst>
        <pc:spChg chg="mod">
          <ac:chgData name="Tracey Burton" userId="42ef2fc2-3c1b-4d04-9424-2fc979fdc417" providerId="ADAL" clId="{1A2E8ACA-7A76-4A4F-8FCD-0072DAD69C36}" dt="2026-03-24T17:22:37.120" v="3773" actId="207"/>
          <ac:spMkLst>
            <pc:docMk/>
            <pc:sldMk cId="1236220360" sldId="1876"/>
            <ac:spMk id="3" creationId="{D3316BC9-7937-4417-B232-1B37F4796011}"/>
          </ac:spMkLst>
        </pc:spChg>
        <pc:spChg chg="mod">
          <ac:chgData name="Tracey Burton" userId="42ef2fc2-3c1b-4d04-9424-2fc979fdc417" providerId="ADAL" clId="{1A2E8ACA-7A76-4A4F-8FCD-0072DAD69C36}" dt="2026-03-24T17:21:34.468" v="3716" actId="20577"/>
          <ac:spMkLst>
            <pc:docMk/>
            <pc:sldMk cId="1236220360" sldId="1876"/>
            <ac:spMk id="5" creationId="{99769EF9-1612-42F9-BB93-658619D321FF}"/>
          </ac:spMkLst>
        </pc:spChg>
      </pc:sldChg>
      <pc:sldChg chg="modSp mod">
        <pc:chgData name="Tracey Burton" userId="42ef2fc2-3c1b-4d04-9424-2fc979fdc417" providerId="ADAL" clId="{1A2E8ACA-7A76-4A4F-8FCD-0072DAD69C36}" dt="2026-03-20T11:38:03.496" v="545" actId="1076"/>
        <pc:sldMkLst>
          <pc:docMk/>
          <pc:sldMk cId="1811410728" sldId="1888"/>
        </pc:sldMkLst>
        <pc:spChg chg="mod">
          <ac:chgData name="Tracey Burton" userId="42ef2fc2-3c1b-4d04-9424-2fc979fdc417" providerId="ADAL" clId="{1A2E8ACA-7A76-4A4F-8FCD-0072DAD69C36}" dt="2026-03-20T11:38:03.496" v="545" actId="1076"/>
          <ac:spMkLst>
            <pc:docMk/>
            <pc:sldMk cId="1811410728" sldId="1888"/>
            <ac:spMk id="3" creationId="{00F984E2-31A5-468B-BDD2-9BF3D346F298}"/>
          </ac:spMkLst>
        </pc:spChg>
        <pc:spChg chg="mod">
          <ac:chgData name="Tracey Burton" userId="42ef2fc2-3c1b-4d04-9424-2fc979fdc417" providerId="ADAL" clId="{1A2E8ACA-7A76-4A4F-8FCD-0072DAD69C36}" dt="2026-03-20T11:37:58.575" v="544" actId="1076"/>
          <ac:spMkLst>
            <pc:docMk/>
            <pc:sldMk cId="1811410728" sldId="1888"/>
            <ac:spMk id="6" creationId="{ECE50E06-E63E-4F56-A2A4-9E76FE39B5A4}"/>
          </ac:spMkLst>
        </pc:spChg>
      </pc:sldChg>
      <pc:sldChg chg="addSp delSp modSp new mod">
        <pc:chgData name="Tracey Burton" userId="42ef2fc2-3c1b-4d04-9424-2fc979fdc417" providerId="ADAL" clId="{1A2E8ACA-7A76-4A4F-8FCD-0072DAD69C36}" dt="2026-03-24T17:28:17.798" v="3798" actId="1076"/>
        <pc:sldMkLst>
          <pc:docMk/>
          <pc:sldMk cId="2259251130" sldId="1889"/>
        </pc:sldMkLst>
        <pc:spChg chg="mod">
          <ac:chgData name="Tracey Burton" userId="42ef2fc2-3c1b-4d04-9424-2fc979fdc417" providerId="ADAL" clId="{1A2E8ACA-7A76-4A4F-8FCD-0072DAD69C36}" dt="2026-03-24T17:28:02.338" v="3796" actId="14100"/>
          <ac:spMkLst>
            <pc:docMk/>
            <pc:sldMk cId="2259251130" sldId="1889"/>
            <ac:spMk id="2" creationId="{369EA902-D7AD-4622-81B1-00EFCEB8610D}"/>
          </ac:spMkLst>
        </pc:spChg>
        <pc:picChg chg="add mod">
          <ac:chgData name="Tracey Burton" userId="42ef2fc2-3c1b-4d04-9424-2fc979fdc417" providerId="ADAL" clId="{1A2E8ACA-7A76-4A4F-8FCD-0072DAD69C36}" dt="2026-03-24T17:28:17.798" v="3798" actId="1076"/>
          <ac:picMkLst>
            <pc:docMk/>
            <pc:sldMk cId="2259251130" sldId="1889"/>
            <ac:picMk id="1028" creationId="{3BB57ED8-E203-FE0C-F559-AE6457454822}"/>
          </ac:picMkLst>
        </pc:picChg>
      </pc:sldChg>
      <pc:sldChg chg="addSp delSp modSp new mod modClrScheme chgLayout">
        <pc:chgData name="Tracey Burton" userId="42ef2fc2-3c1b-4d04-9424-2fc979fdc417" providerId="ADAL" clId="{1A2E8ACA-7A76-4A4F-8FCD-0072DAD69C36}" dt="2026-03-24T17:41:20.803" v="4171" actId="207"/>
        <pc:sldMkLst>
          <pc:docMk/>
          <pc:sldMk cId="795299733" sldId="1890"/>
        </pc:sldMkLst>
        <pc:spChg chg="del mod ord">
          <ac:chgData name="Tracey Burton" userId="42ef2fc2-3c1b-4d04-9424-2fc979fdc417" providerId="ADAL" clId="{1A2E8ACA-7A76-4A4F-8FCD-0072DAD69C36}" dt="2026-03-24T17:32:31.518" v="3844" actId="26606"/>
          <ac:spMkLst>
            <pc:docMk/>
            <pc:sldMk cId="795299733" sldId="1890"/>
            <ac:spMk id="2" creationId="{EB23B0AF-7C76-52C8-11FA-26198431D6F1}"/>
          </ac:spMkLst>
        </pc:spChg>
        <pc:spChg chg="mod ord">
          <ac:chgData name="Tracey Burton" userId="42ef2fc2-3c1b-4d04-9424-2fc979fdc417" providerId="ADAL" clId="{1A2E8ACA-7A76-4A4F-8FCD-0072DAD69C36}" dt="2026-03-24T17:33:45.090" v="3859" actId="27636"/>
          <ac:spMkLst>
            <pc:docMk/>
            <pc:sldMk cId="795299733" sldId="1890"/>
            <ac:spMk id="3" creationId="{D6C2B16B-1869-65D8-4F11-9576787460EE}"/>
          </ac:spMkLst>
        </pc:spChg>
        <pc:graphicFrameChg chg="add mod modGraphic">
          <ac:chgData name="Tracey Burton" userId="42ef2fc2-3c1b-4d04-9424-2fc979fdc417" providerId="ADAL" clId="{1A2E8ACA-7A76-4A4F-8FCD-0072DAD69C36}" dt="2026-03-24T17:41:20.803" v="4171" actId="207"/>
          <ac:graphicFrameMkLst>
            <pc:docMk/>
            <pc:sldMk cId="795299733" sldId="1890"/>
            <ac:graphicFrameMk id="5" creationId="{B96AE44B-642E-573B-931C-B28F52892939}"/>
          </ac:graphicFrameMkLst>
        </pc:graphicFrameChg>
      </pc:sldChg>
      <pc:sldChg chg="addSp delSp modSp new mod modTransition setBg modClrScheme chgLayout">
        <pc:chgData name="Tracey Burton" userId="42ef2fc2-3c1b-4d04-9424-2fc979fdc417" providerId="ADAL" clId="{1A2E8ACA-7A76-4A4F-8FCD-0072DAD69C36}" dt="2026-03-24T16:24:57.151" v="2098" actId="26606"/>
        <pc:sldMkLst>
          <pc:docMk/>
          <pc:sldMk cId="1868098984" sldId="1891"/>
        </pc:sldMkLst>
        <pc:spChg chg="mod ord">
          <ac:chgData name="Tracey Burton" userId="42ef2fc2-3c1b-4d04-9424-2fc979fdc417" providerId="ADAL" clId="{1A2E8ACA-7A76-4A4F-8FCD-0072DAD69C36}" dt="2026-03-24T16:24:57.151" v="2098" actId="26606"/>
          <ac:spMkLst>
            <pc:docMk/>
            <pc:sldMk cId="1868098984" sldId="1891"/>
            <ac:spMk id="2" creationId="{D3B44FB7-470C-3F40-73C2-FE20708AB12C}"/>
          </ac:spMkLst>
        </pc:spChg>
        <pc:spChg chg="del">
          <ac:chgData name="Tracey Burton" userId="42ef2fc2-3c1b-4d04-9424-2fc979fdc417" providerId="ADAL" clId="{1A2E8ACA-7A76-4A4F-8FCD-0072DAD69C36}" dt="2026-03-24T16:20:15.751" v="2064" actId="26606"/>
          <ac:spMkLst>
            <pc:docMk/>
            <pc:sldMk cId="1868098984" sldId="1891"/>
            <ac:spMk id="3" creationId="{BDFBE534-4C14-AFDE-8C36-1F8CA7863490}"/>
          </ac:spMkLst>
        </pc:spChg>
        <pc:spChg chg="add del">
          <ac:chgData name="Tracey Burton" userId="42ef2fc2-3c1b-4d04-9424-2fc979fdc417" providerId="ADAL" clId="{1A2E8ACA-7A76-4A4F-8FCD-0072DAD69C36}" dt="2026-03-24T16:24:57.151" v="2098" actId="26606"/>
          <ac:spMkLst>
            <pc:docMk/>
            <pc:sldMk cId="1868098984" sldId="1891"/>
            <ac:spMk id="10" creationId="{D12DDE76-C203-4047-9998-63900085B5E8}"/>
          </ac:spMkLst>
        </pc:spChg>
        <pc:spChg chg="add del mod">
          <ac:chgData name="Tracey Burton" userId="42ef2fc2-3c1b-4d04-9424-2fc979fdc417" providerId="ADAL" clId="{1A2E8ACA-7A76-4A4F-8FCD-0072DAD69C36}" dt="2026-03-24T16:24:57.151" v="2098" actId="26606"/>
          <ac:spMkLst>
            <pc:docMk/>
            <pc:sldMk cId="1868098984" sldId="1891"/>
            <ac:spMk id="15" creationId="{A3B37EC1-1D0E-67FE-0C9E-F9162B0ADE45}"/>
          </ac:spMkLst>
        </pc:spChg>
        <pc:picChg chg="add mod">
          <ac:chgData name="Tracey Burton" userId="42ef2fc2-3c1b-4d04-9424-2fc979fdc417" providerId="ADAL" clId="{1A2E8ACA-7A76-4A4F-8FCD-0072DAD69C36}" dt="2026-03-24T16:24:57.151" v="2098" actId="26606"/>
          <ac:picMkLst>
            <pc:docMk/>
            <pc:sldMk cId="1868098984" sldId="1891"/>
            <ac:picMk id="5" creationId="{94C36589-0B0E-B0C2-05F1-C2D5C9E97058}"/>
          </ac:picMkLst>
        </pc:picChg>
        <pc:picChg chg="add del mod">
          <ac:chgData name="Tracey Burton" userId="42ef2fc2-3c1b-4d04-9424-2fc979fdc417" providerId="ADAL" clId="{1A2E8ACA-7A76-4A4F-8FCD-0072DAD69C36}" dt="2026-03-24T16:24:57.151" v="2098" actId="26606"/>
          <ac:picMkLst>
            <pc:docMk/>
            <pc:sldMk cId="1868098984" sldId="1891"/>
            <ac:picMk id="7" creationId="{C1122442-51CB-243D-18F4-27403852BC68}"/>
          </ac:picMkLst>
        </pc:picChg>
      </pc:sldChg>
      <pc:sldChg chg="addSp delSp modSp new mod">
        <pc:chgData name="Tracey Burton" userId="42ef2fc2-3c1b-4d04-9424-2fc979fdc417" providerId="ADAL" clId="{1A2E8ACA-7A76-4A4F-8FCD-0072DAD69C36}" dt="2026-03-24T16:26:59.648" v="2135" actId="1076"/>
        <pc:sldMkLst>
          <pc:docMk/>
          <pc:sldMk cId="992071690" sldId="1892"/>
        </pc:sldMkLst>
        <pc:spChg chg="mod">
          <ac:chgData name="Tracey Burton" userId="42ef2fc2-3c1b-4d04-9424-2fc979fdc417" providerId="ADAL" clId="{1A2E8ACA-7A76-4A4F-8FCD-0072DAD69C36}" dt="2026-03-24T16:26:59.648" v="2135" actId="1076"/>
          <ac:spMkLst>
            <pc:docMk/>
            <pc:sldMk cId="992071690" sldId="1892"/>
            <ac:spMk id="2" creationId="{DC0153D8-4646-1C03-85B5-A8365B24F870}"/>
          </ac:spMkLst>
        </pc:spChg>
        <pc:spChg chg="del">
          <ac:chgData name="Tracey Burton" userId="42ef2fc2-3c1b-4d04-9424-2fc979fdc417" providerId="ADAL" clId="{1A2E8ACA-7A76-4A4F-8FCD-0072DAD69C36}" dt="2026-03-24T16:26:32.730" v="2128" actId="478"/>
          <ac:spMkLst>
            <pc:docMk/>
            <pc:sldMk cId="992071690" sldId="1892"/>
            <ac:spMk id="3" creationId="{DD6AC752-ADDC-019F-2632-9C5B6562178A}"/>
          </ac:spMkLst>
        </pc:spChg>
        <pc:picChg chg="add mod">
          <ac:chgData name="Tracey Burton" userId="42ef2fc2-3c1b-4d04-9424-2fc979fdc417" providerId="ADAL" clId="{1A2E8ACA-7A76-4A4F-8FCD-0072DAD69C36}" dt="2026-03-24T16:26:45.306" v="2131" actId="14100"/>
          <ac:picMkLst>
            <pc:docMk/>
            <pc:sldMk cId="992071690" sldId="1892"/>
            <ac:picMk id="5" creationId="{55720D9F-D530-2990-0024-E70D96C8F417}"/>
          </ac:picMkLst>
        </pc:picChg>
      </pc:sldChg>
      <pc:sldChg chg="modSp new mod chgLayout">
        <pc:chgData name="Tracey Burton" userId="42ef2fc2-3c1b-4d04-9424-2fc979fdc417" providerId="ADAL" clId="{1A2E8ACA-7A76-4A4F-8FCD-0072DAD69C36}" dt="2026-03-24T16:48:53.988" v="2588" actId="403"/>
        <pc:sldMkLst>
          <pc:docMk/>
          <pc:sldMk cId="2882144359" sldId="1893"/>
        </pc:sldMkLst>
        <pc:spChg chg="mod ord">
          <ac:chgData name="Tracey Burton" userId="42ef2fc2-3c1b-4d04-9424-2fc979fdc417" providerId="ADAL" clId="{1A2E8ACA-7A76-4A4F-8FCD-0072DAD69C36}" dt="2026-03-24T16:48:04.824" v="2521" actId="1076"/>
          <ac:spMkLst>
            <pc:docMk/>
            <pc:sldMk cId="2882144359" sldId="1893"/>
            <ac:spMk id="2" creationId="{4EBFA401-52F9-8ED7-1462-AFE5C6B474AA}"/>
          </ac:spMkLst>
        </pc:spChg>
        <pc:spChg chg="mod">
          <ac:chgData name="Tracey Burton" userId="42ef2fc2-3c1b-4d04-9424-2fc979fdc417" providerId="ADAL" clId="{1A2E8ACA-7A76-4A4F-8FCD-0072DAD69C36}" dt="2026-03-24T16:48:53.988" v="2588" actId="403"/>
          <ac:spMkLst>
            <pc:docMk/>
            <pc:sldMk cId="2882144359" sldId="1893"/>
            <ac:spMk id="3" creationId="{ADD8B5CC-05E4-68F7-926D-0B15A5DED823}"/>
          </ac:spMkLst>
        </pc:spChg>
      </pc:sldChg>
      <pc:sldChg chg="addSp modSp new mod ord">
        <pc:chgData name="Tracey Burton" userId="42ef2fc2-3c1b-4d04-9424-2fc979fdc417" providerId="ADAL" clId="{1A2E8ACA-7A76-4A4F-8FCD-0072DAD69C36}" dt="2026-03-24T17:29:02.897" v="3800"/>
        <pc:sldMkLst>
          <pc:docMk/>
          <pc:sldMk cId="3377178970" sldId="1894"/>
        </pc:sldMkLst>
        <pc:spChg chg="add mod">
          <ac:chgData name="Tracey Burton" userId="42ef2fc2-3c1b-4d04-9424-2fc979fdc417" providerId="ADAL" clId="{1A2E8ACA-7A76-4A4F-8FCD-0072DAD69C36}" dt="2026-03-24T17:03:15.747" v="2805" actId="313"/>
          <ac:spMkLst>
            <pc:docMk/>
            <pc:sldMk cId="3377178970" sldId="1894"/>
            <ac:spMk id="4" creationId="{9D4771CA-87CF-A63D-DAFA-C86B3D8BF845}"/>
          </ac:spMkLst>
        </pc:spChg>
        <pc:picChg chg="add mod">
          <ac:chgData name="Tracey Burton" userId="42ef2fc2-3c1b-4d04-9424-2fc979fdc417" providerId="ADAL" clId="{1A2E8ACA-7A76-4A4F-8FCD-0072DAD69C36}" dt="2026-03-24T17:02:10.451" v="2770" actId="1076"/>
          <ac:picMkLst>
            <pc:docMk/>
            <pc:sldMk cId="3377178970" sldId="1894"/>
            <ac:picMk id="3" creationId="{85503C2C-58FA-8B7F-0CBC-20389609F792}"/>
          </ac:picMkLst>
        </pc:picChg>
      </pc:sldChg>
      <pc:sldChg chg="addSp delSp modSp new mod modClrScheme chgLayout">
        <pc:chgData name="Tracey Burton" userId="42ef2fc2-3c1b-4d04-9424-2fc979fdc417" providerId="ADAL" clId="{1A2E8ACA-7A76-4A4F-8FCD-0072DAD69C36}" dt="2026-03-24T17:31:48.809" v="3841" actId="14100"/>
        <pc:sldMkLst>
          <pc:docMk/>
          <pc:sldMk cId="3261200169" sldId="1895"/>
        </pc:sldMkLst>
        <pc:spChg chg="add del mod ord">
          <ac:chgData name="Tracey Burton" userId="42ef2fc2-3c1b-4d04-9424-2fc979fdc417" providerId="ADAL" clId="{1A2E8ACA-7A76-4A4F-8FCD-0072DAD69C36}" dt="2026-03-24T17:31:48.809" v="3841" actId="14100"/>
          <ac:spMkLst>
            <pc:docMk/>
            <pc:sldMk cId="3261200169" sldId="1895"/>
            <ac:spMk id="2" creationId="{689B43DB-7B69-391A-0C51-610022765D6F}"/>
          </ac:spMkLst>
        </pc:spChg>
        <pc:spChg chg="add del mod ord">
          <ac:chgData name="Tracey Burton" userId="42ef2fc2-3c1b-4d04-9424-2fc979fdc417" providerId="ADAL" clId="{1A2E8ACA-7A76-4A4F-8FCD-0072DAD69C36}" dt="2026-03-24T17:31:30.070" v="3828" actId="478"/>
          <ac:spMkLst>
            <pc:docMk/>
            <pc:sldMk cId="3261200169" sldId="1895"/>
            <ac:spMk id="3" creationId="{AE7F02D5-3BBC-05C3-CEFD-1635F82317E0}"/>
          </ac:spMkLst>
        </pc:spChg>
        <pc:spChg chg="add del mod">
          <ac:chgData name="Tracey Burton" userId="42ef2fc2-3c1b-4d04-9424-2fc979fdc417" providerId="ADAL" clId="{1A2E8ACA-7A76-4A4F-8FCD-0072DAD69C36}" dt="2026-03-24T17:31:08.411" v="3824" actId="478"/>
          <ac:spMkLst>
            <pc:docMk/>
            <pc:sldMk cId="3261200169" sldId="1895"/>
            <ac:spMk id="5" creationId="{FE0AEC76-A44D-B1C2-E77A-078118054953}"/>
          </ac:spMkLst>
        </pc:spChg>
        <pc:spChg chg="add del mod">
          <ac:chgData name="Tracey Burton" userId="42ef2fc2-3c1b-4d04-9424-2fc979fdc417" providerId="ADAL" clId="{1A2E8ACA-7A76-4A4F-8FCD-0072DAD69C36}" dt="2026-03-24T17:31:13.974" v="3826" actId="478"/>
          <ac:spMkLst>
            <pc:docMk/>
            <pc:sldMk cId="3261200169" sldId="1895"/>
            <ac:spMk id="7" creationId="{FDF9A8FB-EC31-7762-305E-A3CFA918B282}"/>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hyperlink" Target="https://www.bing.com/search?q=Duke+Kahanamoku&amp;qs=n&amp;form=QBRE&amp;sp=-1&amp;pq=duke+kahanamoku&amp;sc=8-15&amp;sk=&amp;cvid=028E8C8701DC49FCB3C255FAA12A6CF5" TargetMode="External"/><Relationship Id="rId2" Type="http://schemas.openxmlformats.org/officeDocument/2006/relationships/hyperlink" Target="https://www.bing.com/search?q=Sessue+Hayakawa&amp;qs=n&amp;form=QBRE&amp;sp=-1&amp;pq=sessue+hayakawa&amp;sc=8-15&amp;sk=&amp;cvid=216417395EA34020AFD508589B2F528D" TargetMode="External"/><Relationship Id="rId1" Type="http://schemas.openxmlformats.org/officeDocument/2006/relationships/hyperlink" Target="https://www.bing.com/search?q=Anna+May+Wong&amp;form=QBLH&amp;sp=-1&amp;pq=anna+may+wong&amp;sc=8-13&amp;qs=n&amp;sk=&amp;cvid=4C2ECF2AC1034000B589448B0EC89858"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s://www.bing.com/search?q=Duke+Kahanamoku&amp;qs=n&amp;form=QBRE&amp;sp=-1&amp;pq=duke+kahanamoku&amp;sc=8-15&amp;sk=&amp;cvid=028E8C8701DC49FCB3C255FAA12A6CF5" TargetMode="External"/><Relationship Id="rId2" Type="http://schemas.openxmlformats.org/officeDocument/2006/relationships/hyperlink" Target="https://www.bing.com/search?q=Sessue+Hayakawa&amp;qs=n&amp;form=QBRE&amp;sp=-1&amp;pq=sessue+hayakawa&amp;sc=8-15&amp;sk=&amp;cvid=216417395EA34020AFD508589B2F528D" TargetMode="External"/><Relationship Id="rId1" Type="http://schemas.openxmlformats.org/officeDocument/2006/relationships/hyperlink" Target="https://www.bing.com/search?q=Anna+May+Wong&amp;form=QBLH&amp;sp=-1&amp;pq=anna+may+wong&amp;sc=8-13&amp;qs=n&amp;sk=&amp;cvid=4C2ECF2AC1034000B589448B0EC89858" TargetMode="Externa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37DF2B-DECF-44A7-8971-07475E2BCFC3}" type="doc">
      <dgm:prSet loTypeId="urn:microsoft.com/office/officeart/2018/2/layout/IconLabelList#2" loCatId="other" qsTypeId="urn:microsoft.com/office/officeart/2005/8/quickstyle/simple1" qsCatId="simple" csTypeId="urn:microsoft.com/office/officeart/2005/8/colors/accent3_1" csCatId="accent3" phldr="1"/>
      <dgm:spPr/>
    </dgm:pt>
    <dgm:pt modelId="{C8710C11-6766-4B48-9562-4B0C7B3F28D6}">
      <dgm:prSet phldrT="[Text]" custT="1"/>
      <dgm:spPr/>
      <dgm:t>
        <a:bodyPr/>
        <a:lstStyle/>
        <a:p>
          <a:pPr>
            <a:lnSpc>
              <a:spcPct val="100000"/>
            </a:lnSpc>
          </a:pPr>
          <a:r>
            <a:rPr lang="en-US" altLang="en-US" sz="1400" b="1"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Anna May Wong</a:t>
          </a:r>
          <a:r>
            <a:rPr lang="en-US" altLang="en-US" sz="1400" b="1" dirty="0">
              <a:solidFill>
                <a:schemeClr val="tx1"/>
              </a:solidFill>
            </a:rPr>
            <a:t> </a:t>
          </a:r>
          <a:r>
            <a:rPr lang="en-US" altLang="en-US" sz="1400" dirty="0">
              <a:solidFill>
                <a:schemeClr val="tx1"/>
              </a:solidFill>
            </a:rPr>
            <a:t>was the first Chinese American Hollywood movie star, as well as the first Chinese American actress to gain international recognition. She appeared in over sixty movies throughout her career.</a:t>
          </a:r>
          <a:endParaRPr lang="en-US" sz="1400" dirty="0">
            <a:solidFill>
              <a:schemeClr val="tx1"/>
            </a:solidFill>
          </a:endParaRPr>
        </a:p>
      </dgm:t>
    </dgm:pt>
    <dgm:pt modelId="{6F9BADAF-DEBF-4CC2-B392-F7E0CD538B78}" type="parTrans" cxnId="{E28F4DE8-1F7F-4CC4-B4F7-5167A5B9E0BA}">
      <dgm:prSet/>
      <dgm:spPr/>
      <dgm:t>
        <a:bodyPr/>
        <a:lstStyle/>
        <a:p>
          <a:endParaRPr lang="en-US" sz="1400">
            <a:solidFill>
              <a:schemeClr val="tx1"/>
            </a:solidFill>
          </a:endParaRPr>
        </a:p>
      </dgm:t>
    </dgm:pt>
    <dgm:pt modelId="{CEEC8625-83FA-4202-826E-84C1185A8E32}" type="sibTrans" cxnId="{E28F4DE8-1F7F-4CC4-B4F7-5167A5B9E0BA}">
      <dgm:prSet/>
      <dgm:spPr/>
      <dgm:t>
        <a:bodyPr/>
        <a:lstStyle/>
        <a:p>
          <a:endParaRPr lang="en-US" sz="1400">
            <a:solidFill>
              <a:schemeClr val="tx1"/>
            </a:solidFill>
          </a:endParaRPr>
        </a:p>
      </dgm:t>
    </dgm:pt>
    <dgm:pt modelId="{8EE3C8DC-7BA8-479C-A581-E9DA099939F2}">
      <dgm:prSet phldrT="[Text]" custT="1"/>
      <dgm:spPr/>
      <dgm:t>
        <a:bodyPr/>
        <a:lstStyle/>
        <a:p>
          <a:pPr>
            <a:lnSpc>
              <a:spcPct val="100000"/>
            </a:lnSpc>
          </a:pPr>
          <a:r>
            <a:rPr lang="en-US" altLang="en-US" sz="1400" b="1"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Sessue Hayakawa</a:t>
          </a:r>
          <a:r>
            <a:rPr lang="en-US" altLang="en-US" sz="1400" b="1" dirty="0">
              <a:solidFill>
                <a:schemeClr val="tx1"/>
              </a:solidFill>
            </a:rPr>
            <a:t> </a:t>
          </a:r>
          <a:r>
            <a:rPr lang="en-US" altLang="en-US" sz="1400" dirty="0">
              <a:solidFill>
                <a:schemeClr val="tx1"/>
              </a:solidFill>
            </a:rPr>
            <a:t>was a Japanese actor and one of the biggest stars in Hollywood during the silent film era. His fame matched that of Charlie Chaplin.</a:t>
          </a:r>
          <a:endParaRPr lang="en-US" sz="1400" dirty="0">
            <a:solidFill>
              <a:schemeClr val="tx1"/>
            </a:solidFill>
          </a:endParaRPr>
        </a:p>
      </dgm:t>
    </dgm:pt>
    <dgm:pt modelId="{60ABFDD0-D409-4824-8102-DEA984738144}" type="parTrans" cxnId="{6E8797D1-3A1C-4879-9FDC-A7D2EC6197EA}">
      <dgm:prSet/>
      <dgm:spPr/>
      <dgm:t>
        <a:bodyPr/>
        <a:lstStyle/>
        <a:p>
          <a:endParaRPr lang="en-US" sz="1400">
            <a:solidFill>
              <a:schemeClr val="tx1"/>
            </a:solidFill>
          </a:endParaRPr>
        </a:p>
      </dgm:t>
    </dgm:pt>
    <dgm:pt modelId="{DAC4EAD7-53AC-40F0-BA2F-8B2633CEAE11}" type="sibTrans" cxnId="{6E8797D1-3A1C-4879-9FDC-A7D2EC6197EA}">
      <dgm:prSet/>
      <dgm:spPr/>
      <dgm:t>
        <a:bodyPr/>
        <a:lstStyle/>
        <a:p>
          <a:endParaRPr lang="en-US" sz="1400">
            <a:solidFill>
              <a:schemeClr val="tx1"/>
            </a:solidFill>
          </a:endParaRPr>
        </a:p>
      </dgm:t>
    </dgm:pt>
    <dgm:pt modelId="{8865AC6C-44E0-4174-AB02-044A78D94DE3}">
      <dgm:prSet phldrT="[Text]" custT="1"/>
      <dgm:spPr/>
      <dgm:t>
        <a:bodyPr/>
        <a:lstStyle/>
        <a:p>
          <a:pPr>
            <a:lnSpc>
              <a:spcPct val="100000"/>
            </a:lnSpc>
          </a:pPr>
          <a:r>
            <a:rPr lang="en-US" altLang="en-US" sz="1400" b="1" dirty="0">
              <a:solidFill>
                <a:schemeClr val="tx1"/>
              </a:solidFill>
              <a:hlinkClick xmlns:r="http://schemas.openxmlformats.org/officeDocument/2006/relationships" r:id="rId3">
                <a:extLst>
                  <a:ext uri="{A12FA001-AC4F-418D-AE19-62706E023703}">
                    <ahyp:hlinkClr xmlns:ahyp="http://schemas.microsoft.com/office/drawing/2018/hyperlinkcolor" val="tx"/>
                  </a:ext>
                </a:extLst>
              </a:hlinkClick>
            </a:rPr>
            <a:t>Duke Kahanamoku</a:t>
          </a:r>
          <a:r>
            <a:rPr lang="en-US" altLang="en-US" sz="1400" b="1" dirty="0">
              <a:solidFill>
                <a:schemeClr val="tx1"/>
              </a:solidFill>
            </a:rPr>
            <a:t> </a:t>
          </a:r>
          <a:r>
            <a:rPr lang="en-US" altLang="en-US" sz="1400" dirty="0">
              <a:solidFill>
                <a:schemeClr val="tx1"/>
              </a:solidFill>
            </a:rPr>
            <a:t>was a Hawaiian competitive swimmer. He won five Olympic metals for swimming. He also popularized the Hawaiian sport of surfing in the US.</a:t>
          </a:r>
          <a:endParaRPr lang="en-US" sz="1400" dirty="0">
            <a:solidFill>
              <a:schemeClr val="tx1"/>
            </a:solidFill>
          </a:endParaRPr>
        </a:p>
      </dgm:t>
    </dgm:pt>
    <dgm:pt modelId="{3FF598BD-2671-4ECB-AD79-D0E600EEC84F}" type="parTrans" cxnId="{E5875C5E-8817-4707-AA33-E7DDCAC19481}">
      <dgm:prSet/>
      <dgm:spPr/>
      <dgm:t>
        <a:bodyPr/>
        <a:lstStyle/>
        <a:p>
          <a:endParaRPr lang="en-US" sz="1400">
            <a:solidFill>
              <a:schemeClr val="tx1"/>
            </a:solidFill>
          </a:endParaRPr>
        </a:p>
      </dgm:t>
    </dgm:pt>
    <dgm:pt modelId="{258DC239-2C60-44C0-830B-87DE5EB56A01}" type="sibTrans" cxnId="{E5875C5E-8817-4707-AA33-E7DDCAC19481}">
      <dgm:prSet/>
      <dgm:spPr/>
      <dgm:t>
        <a:bodyPr/>
        <a:lstStyle/>
        <a:p>
          <a:endParaRPr lang="en-US" sz="1400">
            <a:solidFill>
              <a:schemeClr val="tx1"/>
            </a:solidFill>
          </a:endParaRPr>
        </a:p>
      </dgm:t>
    </dgm:pt>
    <dgm:pt modelId="{F365F799-91C6-467E-8005-77142388ADA7}" type="pres">
      <dgm:prSet presAssocID="{3137DF2B-DECF-44A7-8971-07475E2BCFC3}" presName="root" presStyleCnt="0">
        <dgm:presLayoutVars>
          <dgm:dir/>
          <dgm:resizeHandles val="exact"/>
        </dgm:presLayoutVars>
      </dgm:prSet>
      <dgm:spPr/>
    </dgm:pt>
    <dgm:pt modelId="{CA712F04-4B2E-4073-826D-66E0748C08F8}" type="pres">
      <dgm:prSet presAssocID="{C8710C11-6766-4B48-9562-4B0C7B3F28D6}" presName="compNode" presStyleCnt="0"/>
      <dgm:spPr/>
    </dgm:pt>
    <dgm:pt modelId="{9A755B31-6174-4948-8B32-7FECC02D6991}" type="pres">
      <dgm:prSet presAssocID="{C8710C11-6766-4B48-9562-4B0C7B3F28D6}" presName="iconRect" presStyleLbl="node1" presStyleIdx="0" presStyleCnt="3" custScaleX="205942" custScaleY="205942" custLinFactNeighborX="-37962" custLinFactNeighborY="-23182"/>
      <dgm:spPr>
        <a:solidFill>
          <a:schemeClr val="accent3">
            <a:lumMod val="75000"/>
          </a:schemeClr>
        </a:solidFill>
      </dgm:spPr>
    </dgm:pt>
    <dgm:pt modelId="{6AE71D8A-2F35-4756-A4AD-A549FB035E3F}" type="pres">
      <dgm:prSet presAssocID="{C8710C11-6766-4B48-9562-4B0C7B3F28D6}" presName="spaceRect" presStyleCnt="0"/>
      <dgm:spPr/>
    </dgm:pt>
    <dgm:pt modelId="{5CD563F8-B6A7-4F66-B65C-7F1D3844F472}" type="pres">
      <dgm:prSet presAssocID="{C8710C11-6766-4B48-9562-4B0C7B3F28D6}" presName="textRect" presStyleLbl="revTx" presStyleIdx="0" presStyleCnt="3" custScaleX="190949" custLinFactNeighborX="-16494" custLinFactNeighborY="-2363">
        <dgm:presLayoutVars>
          <dgm:chMax val="1"/>
          <dgm:chPref val="1"/>
        </dgm:presLayoutVars>
      </dgm:prSet>
      <dgm:spPr/>
    </dgm:pt>
    <dgm:pt modelId="{114DEDBD-1AAB-4DDF-B848-DA92D960826E}" type="pres">
      <dgm:prSet presAssocID="{CEEC8625-83FA-4202-826E-84C1185A8E32}" presName="sibTrans" presStyleCnt="0"/>
      <dgm:spPr/>
    </dgm:pt>
    <dgm:pt modelId="{14161BF4-3B2E-4990-9AA5-1E7113657AFE}" type="pres">
      <dgm:prSet presAssocID="{8EE3C8DC-7BA8-479C-A581-E9DA099939F2}" presName="compNode" presStyleCnt="0"/>
      <dgm:spPr/>
    </dgm:pt>
    <dgm:pt modelId="{FCA6A723-3A73-458A-AE3C-15B86CF5C55D}" type="pres">
      <dgm:prSet presAssocID="{8EE3C8DC-7BA8-479C-A581-E9DA099939F2}" presName="iconRect" presStyleLbl="node1" presStyleIdx="1" presStyleCnt="3" custScaleX="205942" custScaleY="205942" custLinFactNeighborX="3357" custLinFactNeighborY="-23182"/>
      <dgm:spPr>
        <a:solidFill>
          <a:schemeClr val="accent3">
            <a:lumMod val="75000"/>
          </a:schemeClr>
        </a:solidFill>
      </dgm:spPr>
    </dgm:pt>
    <dgm:pt modelId="{E9430B85-543F-4592-A6DD-AEEA4B48C6A1}" type="pres">
      <dgm:prSet presAssocID="{8EE3C8DC-7BA8-479C-A581-E9DA099939F2}" presName="spaceRect" presStyleCnt="0"/>
      <dgm:spPr/>
    </dgm:pt>
    <dgm:pt modelId="{2D06D90C-4774-439F-8532-60F8B9D1D8A7}" type="pres">
      <dgm:prSet presAssocID="{8EE3C8DC-7BA8-479C-A581-E9DA099939F2}" presName="textRect" presStyleLbl="revTx" presStyleIdx="1" presStyleCnt="3" custScaleX="193970" custLinFactNeighborX="1510">
        <dgm:presLayoutVars>
          <dgm:chMax val="1"/>
          <dgm:chPref val="1"/>
        </dgm:presLayoutVars>
      </dgm:prSet>
      <dgm:spPr/>
    </dgm:pt>
    <dgm:pt modelId="{6AB9F53E-D91E-4E48-8AD8-05932101491C}" type="pres">
      <dgm:prSet presAssocID="{DAC4EAD7-53AC-40F0-BA2F-8B2633CEAE11}" presName="sibTrans" presStyleCnt="0"/>
      <dgm:spPr/>
    </dgm:pt>
    <dgm:pt modelId="{ED8AE489-0CC0-4251-92FB-1AC032073F86}" type="pres">
      <dgm:prSet presAssocID="{8865AC6C-44E0-4174-AB02-044A78D94DE3}" presName="compNode" presStyleCnt="0"/>
      <dgm:spPr/>
    </dgm:pt>
    <dgm:pt modelId="{5326D40B-04B6-4401-91A7-8A4487EDC6FC}" type="pres">
      <dgm:prSet presAssocID="{8865AC6C-44E0-4174-AB02-044A78D94DE3}" presName="iconRect" presStyleLbl="node1" presStyleIdx="2" presStyleCnt="3" custScaleX="205942" custScaleY="205942" custLinFactNeighborX="24976" custLinFactNeighborY="-26251"/>
      <dgm:spPr>
        <a:solidFill>
          <a:schemeClr val="accent3">
            <a:lumMod val="75000"/>
          </a:schemeClr>
        </a:solidFill>
      </dgm:spPr>
    </dgm:pt>
    <dgm:pt modelId="{45C20058-83ED-45AC-83B6-B4CEEE13D9F9}" type="pres">
      <dgm:prSet presAssocID="{8865AC6C-44E0-4174-AB02-044A78D94DE3}" presName="spaceRect" presStyleCnt="0"/>
      <dgm:spPr/>
    </dgm:pt>
    <dgm:pt modelId="{1DCFB9CF-BB76-4BDC-932B-A329BC03E697}" type="pres">
      <dgm:prSet presAssocID="{8865AC6C-44E0-4174-AB02-044A78D94DE3}" presName="textRect" presStyleLbl="revTx" presStyleIdx="2" presStyleCnt="3" custScaleX="193970" custLinFactNeighborX="24368" custLinFactNeighborY="-1644">
        <dgm:presLayoutVars>
          <dgm:chMax val="1"/>
          <dgm:chPref val="1"/>
        </dgm:presLayoutVars>
      </dgm:prSet>
      <dgm:spPr/>
    </dgm:pt>
  </dgm:ptLst>
  <dgm:cxnLst>
    <dgm:cxn modelId="{1A89CB18-8B09-4590-A761-274BEAAD8172}" type="presOf" srcId="{8EE3C8DC-7BA8-479C-A581-E9DA099939F2}" destId="{2D06D90C-4774-439F-8532-60F8B9D1D8A7}" srcOrd="0" destOrd="0" presId="urn:microsoft.com/office/officeart/2018/2/layout/IconLabelList#2"/>
    <dgm:cxn modelId="{E5875C5E-8817-4707-AA33-E7DDCAC19481}" srcId="{3137DF2B-DECF-44A7-8971-07475E2BCFC3}" destId="{8865AC6C-44E0-4174-AB02-044A78D94DE3}" srcOrd="2" destOrd="0" parTransId="{3FF598BD-2671-4ECB-AD79-D0E600EEC84F}" sibTransId="{258DC239-2C60-44C0-830B-87DE5EB56A01}"/>
    <dgm:cxn modelId="{8B07B579-2924-4601-907B-DC2D84F91335}" type="presOf" srcId="{C8710C11-6766-4B48-9562-4B0C7B3F28D6}" destId="{5CD563F8-B6A7-4F66-B65C-7F1D3844F472}" srcOrd="0" destOrd="0" presId="urn:microsoft.com/office/officeart/2018/2/layout/IconLabelList#2"/>
    <dgm:cxn modelId="{65A961CC-3B95-4066-B70A-466BC535A8B1}" type="presOf" srcId="{8865AC6C-44E0-4174-AB02-044A78D94DE3}" destId="{1DCFB9CF-BB76-4BDC-932B-A329BC03E697}" srcOrd="0" destOrd="0" presId="urn:microsoft.com/office/officeart/2018/2/layout/IconLabelList#2"/>
    <dgm:cxn modelId="{6E8797D1-3A1C-4879-9FDC-A7D2EC6197EA}" srcId="{3137DF2B-DECF-44A7-8971-07475E2BCFC3}" destId="{8EE3C8DC-7BA8-479C-A581-E9DA099939F2}" srcOrd="1" destOrd="0" parTransId="{60ABFDD0-D409-4824-8102-DEA984738144}" sibTransId="{DAC4EAD7-53AC-40F0-BA2F-8B2633CEAE11}"/>
    <dgm:cxn modelId="{E28F4DE8-1F7F-4CC4-B4F7-5167A5B9E0BA}" srcId="{3137DF2B-DECF-44A7-8971-07475E2BCFC3}" destId="{C8710C11-6766-4B48-9562-4B0C7B3F28D6}" srcOrd="0" destOrd="0" parTransId="{6F9BADAF-DEBF-4CC2-B392-F7E0CD538B78}" sibTransId="{CEEC8625-83FA-4202-826E-84C1185A8E32}"/>
    <dgm:cxn modelId="{02F767F8-F42A-4F3B-A329-DEC0D12CD806}" type="presOf" srcId="{3137DF2B-DECF-44A7-8971-07475E2BCFC3}" destId="{F365F799-91C6-467E-8005-77142388ADA7}" srcOrd="0" destOrd="0" presId="urn:microsoft.com/office/officeart/2018/2/layout/IconLabelList#2"/>
    <dgm:cxn modelId="{80A490A9-8618-4D89-B253-C4B2425A15D0}" type="presParOf" srcId="{F365F799-91C6-467E-8005-77142388ADA7}" destId="{CA712F04-4B2E-4073-826D-66E0748C08F8}" srcOrd="0" destOrd="0" presId="urn:microsoft.com/office/officeart/2018/2/layout/IconLabelList#2"/>
    <dgm:cxn modelId="{484F421F-4E99-48D3-AE36-608B91CC5346}" type="presParOf" srcId="{CA712F04-4B2E-4073-826D-66E0748C08F8}" destId="{9A755B31-6174-4948-8B32-7FECC02D6991}" srcOrd="0" destOrd="0" presId="urn:microsoft.com/office/officeart/2018/2/layout/IconLabelList#2"/>
    <dgm:cxn modelId="{0EED1B20-3FF9-4C70-ADD9-4DE2CCE6D9DD}" type="presParOf" srcId="{CA712F04-4B2E-4073-826D-66E0748C08F8}" destId="{6AE71D8A-2F35-4756-A4AD-A549FB035E3F}" srcOrd="1" destOrd="0" presId="urn:microsoft.com/office/officeart/2018/2/layout/IconLabelList#2"/>
    <dgm:cxn modelId="{56B7F5F9-3AD0-4879-BD8D-FB3362B818E9}" type="presParOf" srcId="{CA712F04-4B2E-4073-826D-66E0748C08F8}" destId="{5CD563F8-B6A7-4F66-B65C-7F1D3844F472}" srcOrd="2" destOrd="0" presId="urn:microsoft.com/office/officeart/2018/2/layout/IconLabelList#2"/>
    <dgm:cxn modelId="{B8FA11BD-8E20-4882-9D4D-DF2BBE04B958}" type="presParOf" srcId="{F365F799-91C6-467E-8005-77142388ADA7}" destId="{114DEDBD-1AAB-4DDF-B848-DA92D960826E}" srcOrd="1" destOrd="0" presId="urn:microsoft.com/office/officeart/2018/2/layout/IconLabelList#2"/>
    <dgm:cxn modelId="{A377F2C4-8774-4B04-BECB-EB51AC2353E5}" type="presParOf" srcId="{F365F799-91C6-467E-8005-77142388ADA7}" destId="{14161BF4-3B2E-4990-9AA5-1E7113657AFE}" srcOrd="2" destOrd="0" presId="urn:microsoft.com/office/officeart/2018/2/layout/IconLabelList#2"/>
    <dgm:cxn modelId="{DC4C4434-0D6A-4AED-9A2E-CC7C5B063571}" type="presParOf" srcId="{14161BF4-3B2E-4990-9AA5-1E7113657AFE}" destId="{FCA6A723-3A73-458A-AE3C-15B86CF5C55D}" srcOrd="0" destOrd="0" presId="urn:microsoft.com/office/officeart/2018/2/layout/IconLabelList#2"/>
    <dgm:cxn modelId="{89B5121F-9599-4794-9AA1-DD6EF55DE189}" type="presParOf" srcId="{14161BF4-3B2E-4990-9AA5-1E7113657AFE}" destId="{E9430B85-543F-4592-A6DD-AEEA4B48C6A1}" srcOrd="1" destOrd="0" presId="urn:microsoft.com/office/officeart/2018/2/layout/IconLabelList#2"/>
    <dgm:cxn modelId="{AB2BC4E4-5B33-4C26-8C3F-E77225D58E3E}" type="presParOf" srcId="{14161BF4-3B2E-4990-9AA5-1E7113657AFE}" destId="{2D06D90C-4774-439F-8532-60F8B9D1D8A7}" srcOrd="2" destOrd="0" presId="urn:microsoft.com/office/officeart/2018/2/layout/IconLabelList#2"/>
    <dgm:cxn modelId="{23BAA7AF-17F0-4F65-9E90-273EF7D3B929}" type="presParOf" srcId="{F365F799-91C6-467E-8005-77142388ADA7}" destId="{6AB9F53E-D91E-4E48-8AD8-05932101491C}" srcOrd="3" destOrd="0" presId="urn:microsoft.com/office/officeart/2018/2/layout/IconLabelList#2"/>
    <dgm:cxn modelId="{5CAA210B-19EB-4E1B-A954-8ECCD13D15D2}" type="presParOf" srcId="{F365F799-91C6-467E-8005-77142388ADA7}" destId="{ED8AE489-0CC0-4251-92FB-1AC032073F86}" srcOrd="4" destOrd="0" presId="urn:microsoft.com/office/officeart/2018/2/layout/IconLabelList#2"/>
    <dgm:cxn modelId="{D02AAB89-D273-4A42-BD22-FC8E4FBD89B6}" type="presParOf" srcId="{ED8AE489-0CC0-4251-92FB-1AC032073F86}" destId="{5326D40B-04B6-4401-91A7-8A4487EDC6FC}" srcOrd="0" destOrd="0" presId="urn:microsoft.com/office/officeart/2018/2/layout/IconLabelList#2"/>
    <dgm:cxn modelId="{D277A401-05A8-428C-89F2-F5C3F0254AF4}" type="presParOf" srcId="{ED8AE489-0CC0-4251-92FB-1AC032073F86}" destId="{45C20058-83ED-45AC-83B6-B4CEEE13D9F9}" srcOrd="1" destOrd="0" presId="urn:microsoft.com/office/officeart/2018/2/layout/IconLabelList#2"/>
    <dgm:cxn modelId="{321AE61B-556D-4E47-8A54-9BC14D9E1263}" type="presParOf" srcId="{ED8AE489-0CC0-4251-92FB-1AC032073F86}" destId="{1DCFB9CF-BB76-4BDC-932B-A329BC03E697}" srcOrd="2" destOrd="0" presId="urn:microsoft.com/office/officeart/2018/2/layout/IconLabelList#2"/>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EEF4C934-4757-44FC-9C57-9C7903FA7CC6}"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8BB8CB59-131C-4503-A619-A691B6304D1E}">
      <dgm:prSet custT="1"/>
      <dgm:spPr/>
      <dgm:t>
        <a:bodyPr/>
        <a:lstStyle/>
        <a:p>
          <a:r>
            <a:rPr lang="en-GB" sz="2000" b="1" dirty="0">
              <a:solidFill>
                <a:schemeClr val="bg1"/>
              </a:solidFill>
            </a:rPr>
            <a:t>Kemsing parents should drop their children off at normal school time and bring them to the Nest in the Phoenix block to store their luggage and bedding until the coach arrives at lunch.</a:t>
          </a:r>
          <a:endParaRPr lang="en-US" sz="2000" b="1" dirty="0">
            <a:solidFill>
              <a:schemeClr val="bg1"/>
            </a:solidFill>
          </a:endParaRPr>
        </a:p>
      </dgm:t>
    </dgm:pt>
    <dgm:pt modelId="{267680D9-B604-4932-B521-424ECEF7CCFC}" type="parTrans" cxnId="{9859B261-BA59-4EEA-B4CD-3C874C243004}">
      <dgm:prSet/>
      <dgm:spPr/>
      <dgm:t>
        <a:bodyPr/>
        <a:lstStyle/>
        <a:p>
          <a:endParaRPr lang="en-US"/>
        </a:p>
      </dgm:t>
    </dgm:pt>
    <dgm:pt modelId="{A6273EB2-81F0-45A8-935A-1E5CA8A2B1D2}" type="sibTrans" cxnId="{9859B261-BA59-4EEA-B4CD-3C874C243004}">
      <dgm:prSet/>
      <dgm:spPr/>
      <dgm:t>
        <a:bodyPr/>
        <a:lstStyle/>
        <a:p>
          <a:endParaRPr lang="en-US"/>
        </a:p>
      </dgm:t>
    </dgm:pt>
    <dgm:pt modelId="{185A16D6-FD1E-4B44-B452-630E9B0161CA}">
      <dgm:prSet custT="1"/>
      <dgm:spPr/>
      <dgm:t>
        <a:bodyPr/>
        <a:lstStyle/>
        <a:p>
          <a:r>
            <a:rPr lang="en-GB" sz="2000" b="1" dirty="0">
              <a:solidFill>
                <a:schemeClr val="bg1"/>
              </a:solidFill>
            </a:rPr>
            <a:t>Sundridge families – please could you drop any siblings off at S&amp;B and take your Year 6 child to Kemsing after this (as the coach is only doing one pick-up and drop-off).  Thank you!</a:t>
          </a:r>
          <a:br>
            <a:rPr lang="en-GB" sz="2000" b="1" dirty="0">
              <a:solidFill>
                <a:schemeClr val="bg1"/>
              </a:solidFill>
            </a:rPr>
          </a:br>
          <a:r>
            <a:rPr lang="en-GB" sz="2000" b="1" dirty="0">
              <a:solidFill>
                <a:schemeClr val="bg1"/>
              </a:solidFill>
            </a:rPr>
            <a:t>Someone will be at the top of the Kemsing driveway to meet you and store your bags.        </a:t>
          </a:r>
          <a:br>
            <a:rPr lang="en-GB" sz="2000" b="1" dirty="0">
              <a:solidFill>
                <a:schemeClr val="bg1"/>
              </a:solidFill>
            </a:rPr>
          </a:br>
          <a:r>
            <a:rPr lang="en-GB" sz="2000" b="1" dirty="0">
              <a:solidFill>
                <a:schemeClr val="bg1"/>
              </a:solidFill>
            </a:rPr>
            <a:t>Please do not park in the doctor’s car park.</a:t>
          </a:r>
          <a:endParaRPr lang="en-US" sz="2000" b="1" dirty="0">
            <a:solidFill>
              <a:schemeClr val="bg1"/>
            </a:solidFill>
          </a:endParaRPr>
        </a:p>
      </dgm:t>
    </dgm:pt>
    <dgm:pt modelId="{9B0E3271-C4C4-4800-B1EB-AE85F704B29A}" type="parTrans" cxnId="{83205FAB-4429-487A-B214-22C9E1F6E4EE}">
      <dgm:prSet/>
      <dgm:spPr/>
      <dgm:t>
        <a:bodyPr/>
        <a:lstStyle/>
        <a:p>
          <a:endParaRPr lang="en-US"/>
        </a:p>
      </dgm:t>
    </dgm:pt>
    <dgm:pt modelId="{DD0C9F2F-BB71-4878-B1B8-DF7DC6BC9F6B}" type="sibTrans" cxnId="{83205FAB-4429-487A-B214-22C9E1F6E4EE}">
      <dgm:prSet/>
      <dgm:spPr/>
      <dgm:t>
        <a:bodyPr/>
        <a:lstStyle/>
        <a:p>
          <a:endParaRPr lang="en-US"/>
        </a:p>
      </dgm:t>
    </dgm:pt>
    <dgm:pt modelId="{79027545-D96B-40F0-8984-94916C893A9F}">
      <dgm:prSet custT="1"/>
      <dgm:spPr/>
      <dgm:t>
        <a:bodyPr/>
        <a:lstStyle/>
        <a:p>
          <a:r>
            <a:rPr lang="en-GB" sz="2000" dirty="0"/>
            <a:t>On our return on Monday afternoon, the coach will drop all the children off at Kemsing ONLY at about 2:45pm.  This should allow families time to collect their children (whom they will have missed very much!) and then collect any siblings.</a:t>
          </a:r>
          <a:endParaRPr lang="en-US" sz="2000" dirty="0"/>
        </a:p>
      </dgm:t>
    </dgm:pt>
    <dgm:pt modelId="{2D54C989-423B-43ED-901F-9F12E15098C0}" type="parTrans" cxnId="{81DA029E-279A-4C4A-8A21-2E68E774DAF2}">
      <dgm:prSet/>
      <dgm:spPr/>
      <dgm:t>
        <a:bodyPr/>
        <a:lstStyle/>
        <a:p>
          <a:endParaRPr lang="en-US"/>
        </a:p>
      </dgm:t>
    </dgm:pt>
    <dgm:pt modelId="{EA145D7B-7C5C-434A-A521-000E4048259A}" type="sibTrans" cxnId="{81DA029E-279A-4C4A-8A21-2E68E774DAF2}">
      <dgm:prSet/>
      <dgm:spPr/>
      <dgm:t>
        <a:bodyPr/>
        <a:lstStyle/>
        <a:p>
          <a:endParaRPr lang="en-US"/>
        </a:p>
      </dgm:t>
    </dgm:pt>
    <dgm:pt modelId="{5519A0C2-B3D7-4247-9FD5-0AEBF45F28EA}">
      <dgm:prSet custT="1"/>
      <dgm:spPr/>
      <dgm:t>
        <a:bodyPr/>
        <a:lstStyle/>
        <a:p>
          <a:r>
            <a:rPr lang="en-GB" sz="2000" dirty="0"/>
            <a:t>We will keep all families informed of our ETA via email/Class WhatsApp and Dojo should there be any changes to this time.  We hope you all enjoy a quiet weekend!  </a:t>
          </a:r>
          <a:r>
            <a:rPr lang="en-GB" sz="2000" b="1" dirty="0">
              <a:solidFill>
                <a:schemeClr val="bg1"/>
              </a:solidFill>
            </a:rPr>
            <a:t>However, the children are not expected at school the following day – it is a day of rest and recuperation for all!</a:t>
          </a:r>
          <a:endParaRPr lang="en-US" sz="2000" b="1" dirty="0">
            <a:solidFill>
              <a:schemeClr val="bg1"/>
            </a:solidFill>
          </a:endParaRPr>
        </a:p>
      </dgm:t>
    </dgm:pt>
    <dgm:pt modelId="{2C249957-9482-4AF6-B3AE-62570E3C1352}" type="parTrans" cxnId="{E8C91281-B866-433A-BE8D-1D9E9CE714D5}">
      <dgm:prSet/>
      <dgm:spPr/>
      <dgm:t>
        <a:bodyPr/>
        <a:lstStyle/>
        <a:p>
          <a:endParaRPr lang="en-US"/>
        </a:p>
      </dgm:t>
    </dgm:pt>
    <dgm:pt modelId="{3067C86C-D2C8-46D1-A232-A960207B53EB}" type="sibTrans" cxnId="{E8C91281-B866-433A-BE8D-1D9E9CE714D5}">
      <dgm:prSet/>
      <dgm:spPr/>
      <dgm:t>
        <a:bodyPr/>
        <a:lstStyle/>
        <a:p>
          <a:endParaRPr lang="en-US"/>
        </a:p>
      </dgm:t>
    </dgm:pt>
    <dgm:pt modelId="{77B7D2F6-0E39-4AD3-AF56-33E9118B72B7}" type="pres">
      <dgm:prSet presAssocID="{EEF4C934-4757-44FC-9C57-9C7903FA7CC6}" presName="linear" presStyleCnt="0">
        <dgm:presLayoutVars>
          <dgm:animLvl val="lvl"/>
          <dgm:resizeHandles val="exact"/>
        </dgm:presLayoutVars>
      </dgm:prSet>
      <dgm:spPr/>
    </dgm:pt>
    <dgm:pt modelId="{2FB93077-60D5-40C5-B356-011AAF2F5960}" type="pres">
      <dgm:prSet presAssocID="{8BB8CB59-131C-4503-A619-A691B6304D1E}" presName="parentText" presStyleLbl="node1" presStyleIdx="0" presStyleCnt="4">
        <dgm:presLayoutVars>
          <dgm:chMax val="0"/>
          <dgm:bulletEnabled val="1"/>
        </dgm:presLayoutVars>
      </dgm:prSet>
      <dgm:spPr/>
    </dgm:pt>
    <dgm:pt modelId="{5DB55294-1EB7-4520-8248-5CA56F00363C}" type="pres">
      <dgm:prSet presAssocID="{A6273EB2-81F0-45A8-935A-1E5CA8A2B1D2}" presName="spacer" presStyleCnt="0"/>
      <dgm:spPr/>
    </dgm:pt>
    <dgm:pt modelId="{12D415AD-AE97-4331-97D9-EC8B9DCDE85C}" type="pres">
      <dgm:prSet presAssocID="{185A16D6-FD1E-4B44-B452-630E9B0161CA}" presName="parentText" presStyleLbl="node1" presStyleIdx="1" presStyleCnt="4">
        <dgm:presLayoutVars>
          <dgm:chMax val="0"/>
          <dgm:bulletEnabled val="1"/>
        </dgm:presLayoutVars>
      </dgm:prSet>
      <dgm:spPr/>
    </dgm:pt>
    <dgm:pt modelId="{BC77F200-676F-4B78-B764-BADD03A73672}" type="pres">
      <dgm:prSet presAssocID="{DD0C9F2F-BB71-4878-B1B8-DF7DC6BC9F6B}" presName="spacer" presStyleCnt="0"/>
      <dgm:spPr/>
    </dgm:pt>
    <dgm:pt modelId="{B343BE9B-AB19-4C03-87DF-F7031241A39A}" type="pres">
      <dgm:prSet presAssocID="{79027545-D96B-40F0-8984-94916C893A9F}" presName="parentText" presStyleLbl="node1" presStyleIdx="2" presStyleCnt="4">
        <dgm:presLayoutVars>
          <dgm:chMax val="0"/>
          <dgm:bulletEnabled val="1"/>
        </dgm:presLayoutVars>
      </dgm:prSet>
      <dgm:spPr/>
    </dgm:pt>
    <dgm:pt modelId="{00FA907E-4190-484F-8BA1-844ABE74744E}" type="pres">
      <dgm:prSet presAssocID="{EA145D7B-7C5C-434A-A521-000E4048259A}" presName="spacer" presStyleCnt="0"/>
      <dgm:spPr/>
    </dgm:pt>
    <dgm:pt modelId="{C34C5FB0-EE50-4965-9610-3AB3EC03F20E}" type="pres">
      <dgm:prSet presAssocID="{5519A0C2-B3D7-4247-9FD5-0AEBF45F28EA}" presName="parentText" presStyleLbl="node1" presStyleIdx="3" presStyleCnt="4">
        <dgm:presLayoutVars>
          <dgm:chMax val="0"/>
          <dgm:bulletEnabled val="1"/>
        </dgm:presLayoutVars>
      </dgm:prSet>
      <dgm:spPr/>
    </dgm:pt>
  </dgm:ptLst>
  <dgm:cxnLst>
    <dgm:cxn modelId="{CAF5301F-45B3-491A-AB38-45744BB28B9F}" type="presOf" srcId="{EEF4C934-4757-44FC-9C57-9C7903FA7CC6}" destId="{77B7D2F6-0E39-4AD3-AF56-33E9118B72B7}" srcOrd="0" destOrd="0" presId="urn:microsoft.com/office/officeart/2005/8/layout/vList2"/>
    <dgm:cxn modelId="{DA265140-5865-4955-8A1E-1ACD1A2F5E9A}" type="presOf" srcId="{185A16D6-FD1E-4B44-B452-630E9B0161CA}" destId="{12D415AD-AE97-4331-97D9-EC8B9DCDE85C}" srcOrd="0" destOrd="0" presId="urn:microsoft.com/office/officeart/2005/8/layout/vList2"/>
    <dgm:cxn modelId="{F493E95D-C952-48F0-92F5-1A0810BA28C5}" type="presOf" srcId="{5519A0C2-B3D7-4247-9FD5-0AEBF45F28EA}" destId="{C34C5FB0-EE50-4965-9610-3AB3EC03F20E}" srcOrd="0" destOrd="0" presId="urn:microsoft.com/office/officeart/2005/8/layout/vList2"/>
    <dgm:cxn modelId="{9859B261-BA59-4EEA-B4CD-3C874C243004}" srcId="{EEF4C934-4757-44FC-9C57-9C7903FA7CC6}" destId="{8BB8CB59-131C-4503-A619-A691B6304D1E}" srcOrd="0" destOrd="0" parTransId="{267680D9-B604-4932-B521-424ECEF7CCFC}" sibTransId="{A6273EB2-81F0-45A8-935A-1E5CA8A2B1D2}"/>
    <dgm:cxn modelId="{5C5E166B-11DF-4375-BEFB-088C09E03DB3}" type="presOf" srcId="{8BB8CB59-131C-4503-A619-A691B6304D1E}" destId="{2FB93077-60D5-40C5-B356-011AAF2F5960}" srcOrd="0" destOrd="0" presId="urn:microsoft.com/office/officeart/2005/8/layout/vList2"/>
    <dgm:cxn modelId="{27F4F76B-2211-4413-A23A-B9573C324E43}" type="presOf" srcId="{79027545-D96B-40F0-8984-94916C893A9F}" destId="{B343BE9B-AB19-4C03-87DF-F7031241A39A}" srcOrd="0" destOrd="0" presId="urn:microsoft.com/office/officeart/2005/8/layout/vList2"/>
    <dgm:cxn modelId="{E8C91281-B866-433A-BE8D-1D9E9CE714D5}" srcId="{EEF4C934-4757-44FC-9C57-9C7903FA7CC6}" destId="{5519A0C2-B3D7-4247-9FD5-0AEBF45F28EA}" srcOrd="3" destOrd="0" parTransId="{2C249957-9482-4AF6-B3AE-62570E3C1352}" sibTransId="{3067C86C-D2C8-46D1-A232-A960207B53EB}"/>
    <dgm:cxn modelId="{81DA029E-279A-4C4A-8A21-2E68E774DAF2}" srcId="{EEF4C934-4757-44FC-9C57-9C7903FA7CC6}" destId="{79027545-D96B-40F0-8984-94916C893A9F}" srcOrd="2" destOrd="0" parTransId="{2D54C989-423B-43ED-901F-9F12E15098C0}" sibTransId="{EA145D7B-7C5C-434A-A521-000E4048259A}"/>
    <dgm:cxn modelId="{83205FAB-4429-487A-B214-22C9E1F6E4EE}" srcId="{EEF4C934-4757-44FC-9C57-9C7903FA7CC6}" destId="{185A16D6-FD1E-4B44-B452-630E9B0161CA}" srcOrd="1" destOrd="0" parTransId="{9B0E3271-C4C4-4800-B1EB-AE85F704B29A}" sibTransId="{DD0C9F2F-BB71-4878-B1B8-DF7DC6BC9F6B}"/>
    <dgm:cxn modelId="{B8698430-A751-4F02-AF28-5537625DABE1}" type="presParOf" srcId="{77B7D2F6-0E39-4AD3-AF56-33E9118B72B7}" destId="{2FB93077-60D5-40C5-B356-011AAF2F5960}" srcOrd="0" destOrd="0" presId="urn:microsoft.com/office/officeart/2005/8/layout/vList2"/>
    <dgm:cxn modelId="{AB890098-D732-498B-BE1C-76FF41B1E457}" type="presParOf" srcId="{77B7D2F6-0E39-4AD3-AF56-33E9118B72B7}" destId="{5DB55294-1EB7-4520-8248-5CA56F00363C}" srcOrd="1" destOrd="0" presId="urn:microsoft.com/office/officeart/2005/8/layout/vList2"/>
    <dgm:cxn modelId="{80E038FF-3E83-48C9-BAAF-F00D4B0E5CFF}" type="presParOf" srcId="{77B7D2F6-0E39-4AD3-AF56-33E9118B72B7}" destId="{12D415AD-AE97-4331-97D9-EC8B9DCDE85C}" srcOrd="2" destOrd="0" presId="urn:microsoft.com/office/officeart/2005/8/layout/vList2"/>
    <dgm:cxn modelId="{264EDE90-435E-4764-87AF-6190DD8B3B33}" type="presParOf" srcId="{77B7D2F6-0E39-4AD3-AF56-33E9118B72B7}" destId="{BC77F200-676F-4B78-B764-BADD03A73672}" srcOrd="3" destOrd="0" presId="urn:microsoft.com/office/officeart/2005/8/layout/vList2"/>
    <dgm:cxn modelId="{D8754A1D-9291-4BD7-8B42-2907BB9D204B}" type="presParOf" srcId="{77B7D2F6-0E39-4AD3-AF56-33E9118B72B7}" destId="{B343BE9B-AB19-4C03-87DF-F7031241A39A}" srcOrd="4" destOrd="0" presId="urn:microsoft.com/office/officeart/2005/8/layout/vList2"/>
    <dgm:cxn modelId="{5B2F260F-B0F6-4B44-B861-8EA4995805D3}" type="presParOf" srcId="{77B7D2F6-0E39-4AD3-AF56-33E9118B72B7}" destId="{00FA907E-4190-484F-8BA1-844ABE74744E}" srcOrd="5" destOrd="0" presId="urn:microsoft.com/office/officeart/2005/8/layout/vList2"/>
    <dgm:cxn modelId="{D17F66B5-A4AF-4CDC-A7BE-7AF5EF1CB3D1}" type="presParOf" srcId="{77B7D2F6-0E39-4AD3-AF56-33E9118B72B7}" destId="{C34C5FB0-EE50-4965-9610-3AB3EC03F20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755B31-6174-4948-8B32-7FECC02D6991}">
      <dsp:nvSpPr>
        <dsp:cNvPr id="0" name=""/>
        <dsp:cNvSpPr/>
      </dsp:nvSpPr>
      <dsp:spPr>
        <a:xfrm>
          <a:off x="733890" y="144159"/>
          <a:ext cx="1550839" cy="1550839"/>
        </a:xfrm>
        <a:prstGeom prst="rect">
          <a:avLst/>
        </a:prstGeom>
        <a:solidFill>
          <a:schemeClr val="accent3">
            <a:lumMod val="75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D563F8-B6A7-4F66-B65C-7F1D3844F472}">
      <dsp:nvSpPr>
        <dsp:cNvPr id="0" name=""/>
        <dsp:cNvSpPr/>
      </dsp:nvSpPr>
      <dsp:spPr>
        <a:xfrm>
          <a:off x="0" y="1789468"/>
          <a:ext cx="3195412" cy="1215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altLang="en-US" sz="1400" b="1"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Anna May Wong</a:t>
          </a:r>
          <a:r>
            <a:rPr lang="en-US" altLang="en-US" sz="1400" b="1" kern="1200" dirty="0">
              <a:solidFill>
                <a:schemeClr val="tx1"/>
              </a:solidFill>
            </a:rPr>
            <a:t> </a:t>
          </a:r>
          <a:r>
            <a:rPr lang="en-US" altLang="en-US" sz="1400" kern="1200" dirty="0">
              <a:solidFill>
                <a:schemeClr val="tx1"/>
              </a:solidFill>
            </a:rPr>
            <a:t>was the first Chinese American Hollywood movie star, as well as the first Chinese American actress to gain international recognition. She appeared in over sixty movies throughout her career.</a:t>
          </a:r>
          <a:endParaRPr lang="en-US" sz="1400" kern="1200" dirty="0">
            <a:solidFill>
              <a:schemeClr val="tx1"/>
            </a:solidFill>
          </a:endParaRPr>
        </a:p>
      </dsp:txBody>
      <dsp:txXfrm>
        <a:off x="0" y="1789468"/>
        <a:ext cx="3195412" cy="1215870"/>
      </dsp:txXfrm>
    </dsp:sp>
    <dsp:sp modelId="{FCA6A723-3A73-458A-AE3C-15B86CF5C55D}">
      <dsp:nvSpPr>
        <dsp:cNvPr id="0" name=""/>
        <dsp:cNvSpPr/>
      </dsp:nvSpPr>
      <dsp:spPr>
        <a:xfrm>
          <a:off x="4558582" y="144159"/>
          <a:ext cx="1550839" cy="1550839"/>
        </a:xfrm>
        <a:prstGeom prst="rect">
          <a:avLst/>
        </a:prstGeom>
        <a:solidFill>
          <a:schemeClr val="accent3">
            <a:lumMod val="75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06D90C-4774-439F-8532-60F8B9D1D8A7}">
      <dsp:nvSpPr>
        <dsp:cNvPr id="0" name=""/>
        <dsp:cNvSpPr/>
      </dsp:nvSpPr>
      <dsp:spPr>
        <a:xfrm>
          <a:off x="3711008" y="1818199"/>
          <a:ext cx="3245966" cy="1215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altLang="en-US" sz="1400" b="1"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Sessue Hayakawa</a:t>
          </a:r>
          <a:r>
            <a:rPr lang="en-US" altLang="en-US" sz="1400" b="1" kern="1200" dirty="0">
              <a:solidFill>
                <a:schemeClr val="tx1"/>
              </a:solidFill>
            </a:rPr>
            <a:t> </a:t>
          </a:r>
          <a:r>
            <a:rPr lang="en-US" altLang="en-US" sz="1400" kern="1200" dirty="0">
              <a:solidFill>
                <a:schemeClr val="tx1"/>
              </a:solidFill>
            </a:rPr>
            <a:t>was a Japanese actor and one of the biggest stars in Hollywood during the silent film era. His fame matched that of Charlie Chaplin.</a:t>
          </a:r>
          <a:endParaRPr lang="en-US" sz="1400" kern="1200" dirty="0">
            <a:solidFill>
              <a:schemeClr val="tx1"/>
            </a:solidFill>
          </a:endParaRPr>
        </a:p>
      </dsp:txBody>
      <dsp:txXfrm>
        <a:off x="3711008" y="1818199"/>
        <a:ext cx="3245966" cy="1215870"/>
      </dsp:txXfrm>
    </dsp:sp>
    <dsp:sp modelId="{5326D40B-04B6-4401-91A7-8A4487EDC6FC}">
      <dsp:nvSpPr>
        <dsp:cNvPr id="0" name=""/>
        <dsp:cNvSpPr/>
      </dsp:nvSpPr>
      <dsp:spPr>
        <a:xfrm>
          <a:off x="8260202" y="121048"/>
          <a:ext cx="1550839" cy="1550839"/>
        </a:xfrm>
        <a:prstGeom prst="rect">
          <a:avLst/>
        </a:prstGeom>
        <a:solidFill>
          <a:schemeClr val="accent3">
            <a:lumMod val="7500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CFB9CF-BB76-4BDC-932B-A329BC03E697}">
      <dsp:nvSpPr>
        <dsp:cNvPr id="0" name=""/>
        <dsp:cNvSpPr/>
      </dsp:nvSpPr>
      <dsp:spPr>
        <a:xfrm>
          <a:off x="7422033" y="1798210"/>
          <a:ext cx="3245966" cy="1215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pPr>
          <a:r>
            <a:rPr lang="en-US" altLang="en-US" sz="1400" b="1" kern="1200" dirty="0">
              <a:solidFill>
                <a:schemeClr val="tx1"/>
              </a:solidFill>
              <a:hlinkClick xmlns:r="http://schemas.openxmlformats.org/officeDocument/2006/relationships" r:id="rId3">
                <a:extLst>
                  <a:ext uri="{A12FA001-AC4F-418D-AE19-62706E023703}">
                    <ahyp:hlinkClr xmlns:ahyp="http://schemas.microsoft.com/office/drawing/2018/hyperlinkcolor" val="tx"/>
                  </a:ext>
                </a:extLst>
              </a:hlinkClick>
            </a:rPr>
            <a:t>Duke Kahanamoku</a:t>
          </a:r>
          <a:r>
            <a:rPr lang="en-US" altLang="en-US" sz="1400" b="1" kern="1200" dirty="0">
              <a:solidFill>
                <a:schemeClr val="tx1"/>
              </a:solidFill>
            </a:rPr>
            <a:t> </a:t>
          </a:r>
          <a:r>
            <a:rPr lang="en-US" altLang="en-US" sz="1400" kern="1200" dirty="0">
              <a:solidFill>
                <a:schemeClr val="tx1"/>
              </a:solidFill>
            </a:rPr>
            <a:t>was a Hawaiian competitive swimmer. He won five Olympic metals for swimming. He also popularized the Hawaiian sport of surfing in the US.</a:t>
          </a:r>
          <a:endParaRPr lang="en-US" sz="1400" kern="1200" dirty="0">
            <a:solidFill>
              <a:schemeClr val="tx1"/>
            </a:solidFill>
          </a:endParaRPr>
        </a:p>
      </dsp:txBody>
      <dsp:txXfrm>
        <a:off x="7422033" y="1798210"/>
        <a:ext cx="3245966" cy="12158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B93077-60D5-40C5-B356-011AAF2F5960}">
      <dsp:nvSpPr>
        <dsp:cNvPr id="0" name=""/>
        <dsp:cNvSpPr/>
      </dsp:nvSpPr>
      <dsp:spPr>
        <a:xfrm>
          <a:off x="0" y="388"/>
          <a:ext cx="11633200" cy="14157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bg1"/>
              </a:solidFill>
            </a:rPr>
            <a:t>Kemsing parents should drop their children off at normal school time and bring them to the Nest in the Phoenix block to store their luggage and bedding until the coach arrives at lunch.</a:t>
          </a:r>
          <a:endParaRPr lang="en-US" sz="2000" b="1" kern="1200" dirty="0">
            <a:solidFill>
              <a:schemeClr val="bg1"/>
            </a:solidFill>
          </a:endParaRPr>
        </a:p>
      </dsp:txBody>
      <dsp:txXfrm>
        <a:off x="69112" y="69500"/>
        <a:ext cx="11494976" cy="1277552"/>
      </dsp:txXfrm>
    </dsp:sp>
    <dsp:sp modelId="{12D415AD-AE97-4331-97D9-EC8B9DCDE85C}">
      <dsp:nvSpPr>
        <dsp:cNvPr id="0" name=""/>
        <dsp:cNvSpPr/>
      </dsp:nvSpPr>
      <dsp:spPr>
        <a:xfrm>
          <a:off x="0" y="1430381"/>
          <a:ext cx="11633200" cy="14157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solidFill>
                <a:schemeClr val="bg1"/>
              </a:solidFill>
            </a:rPr>
            <a:t>Sundridge families – please could you drop any siblings off at S&amp;B and take your Year 6 child to Kemsing after this (as the coach is only doing one pick-up and drop-off).  Thank you!</a:t>
          </a:r>
          <a:br>
            <a:rPr lang="en-GB" sz="2000" b="1" kern="1200" dirty="0">
              <a:solidFill>
                <a:schemeClr val="bg1"/>
              </a:solidFill>
            </a:rPr>
          </a:br>
          <a:r>
            <a:rPr lang="en-GB" sz="2000" b="1" kern="1200" dirty="0">
              <a:solidFill>
                <a:schemeClr val="bg1"/>
              </a:solidFill>
            </a:rPr>
            <a:t>Someone will be at the top of the Kemsing driveway to meet you and store your bags.        </a:t>
          </a:r>
          <a:br>
            <a:rPr lang="en-GB" sz="2000" b="1" kern="1200" dirty="0">
              <a:solidFill>
                <a:schemeClr val="bg1"/>
              </a:solidFill>
            </a:rPr>
          </a:br>
          <a:r>
            <a:rPr lang="en-GB" sz="2000" b="1" kern="1200" dirty="0">
              <a:solidFill>
                <a:schemeClr val="bg1"/>
              </a:solidFill>
            </a:rPr>
            <a:t>Please do not park in the doctor’s car park.</a:t>
          </a:r>
          <a:endParaRPr lang="en-US" sz="2000" b="1" kern="1200" dirty="0">
            <a:solidFill>
              <a:schemeClr val="bg1"/>
            </a:solidFill>
          </a:endParaRPr>
        </a:p>
      </dsp:txBody>
      <dsp:txXfrm>
        <a:off x="69112" y="1499493"/>
        <a:ext cx="11494976" cy="1277552"/>
      </dsp:txXfrm>
    </dsp:sp>
    <dsp:sp modelId="{B343BE9B-AB19-4C03-87DF-F7031241A39A}">
      <dsp:nvSpPr>
        <dsp:cNvPr id="0" name=""/>
        <dsp:cNvSpPr/>
      </dsp:nvSpPr>
      <dsp:spPr>
        <a:xfrm>
          <a:off x="0" y="2860375"/>
          <a:ext cx="11633200" cy="14157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On our return on Monday afternoon, the coach will drop all the children off at Kemsing ONLY at about 2:45pm.  This should allow families time to collect their children (whom they will have missed very much!) and then collect any siblings.</a:t>
          </a:r>
          <a:endParaRPr lang="en-US" sz="2000" kern="1200" dirty="0"/>
        </a:p>
      </dsp:txBody>
      <dsp:txXfrm>
        <a:off x="69112" y="2929487"/>
        <a:ext cx="11494976" cy="1277552"/>
      </dsp:txXfrm>
    </dsp:sp>
    <dsp:sp modelId="{C34C5FB0-EE50-4965-9610-3AB3EC03F20E}">
      <dsp:nvSpPr>
        <dsp:cNvPr id="0" name=""/>
        <dsp:cNvSpPr/>
      </dsp:nvSpPr>
      <dsp:spPr>
        <a:xfrm>
          <a:off x="0" y="4290369"/>
          <a:ext cx="11633200" cy="14157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We will keep all families informed of our ETA via email/Class WhatsApp and Dojo should there be any changes to this time.  We hope you all enjoy a quiet weekend!  </a:t>
          </a:r>
          <a:r>
            <a:rPr lang="en-GB" sz="2000" b="1" kern="1200" dirty="0">
              <a:solidFill>
                <a:schemeClr val="bg1"/>
              </a:solidFill>
            </a:rPr>
            <a:t>However, the children are not expected at school the following day – it is a day of rest and recuperation for all!</a:t>
          </a:r>
          <a:endParaRPr lang="en-US" sz="2000" b="1" kern="1200" dirty="0">
            <a:solidFill>
              <a:schemeClr val="bg1"/>
            </a:solidFill>
          </a:endParaRPr>
        </a:p>
      </dsp:txBody>
      <dsp:txXfrm>
        <a:off x="69112" y="4359481"/>
        <a:ext cx="11494976" cy="1277552"/>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2">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0CC79A4-0B25-469F-9B41-E1B92476C68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55F87740-790C-4B8E-8BDF-37374E5C19A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48EE06D-E2C5-4DF1-B3C1-8E9169AAB10D}" type="datetimeFigureOut">
              <a:rPr lang="en-US" smtClean="0"/>
              <a:t>3/24/2026</a:t>
            </a:fld>
            <a:endParaRPr lang="en-US" dirty="0"/>
          </a:p>
        </p:txBody>
      </p:sp>
      <p:sp>
        <p:nvSpPr>
          <p:cNvPr id="4" name="Footer Placeholder 3">
            <a:extLst>
              <a:ext uri="{FF2B5EF4-FFF2-40B4-BE49-F238E27FC236}">
                <a16:creationId xmlns:a16="http://schemas.microsoft.com/office/drawing/2014/main" id="{75C8AAF8-731F-4C2E-B690-3086B25AFC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21C11FA-B74B-44E5-9E55-A45B9911BEF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EE2F40-54C0-4227-BA47-31BF544EF93E}" type="slidenum">
              <a:rPr lang="en-US" smtClean="0"/>
              <a:t>‹#›</a:t>
            </a:fld>
            <a:endParaRPr lang="en-US" dirty="0"/>
          </a:p>
        </p:txBody>
      </p:sp>
    </p:spTree>
    <p:extLst>
      <p:ext uri="{BB962C8B-B14F-4D97-AF65-F5344CB8AC3E}">
        <p14:creationId xmlns:p14="http://schemas.microsoft.com/office/powerpoint/2010/main" val="37907446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D9F622F8-1824-4338-8C3C-5529D3BDEF4A}"/>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en-US" dirty="0"/>
          </a:p>
        </p:txBody>
      </p:sp>
      <p:sp>
        <p:nvSpPr>
          <p:cNvPr id="30723" name="Rectangle 3">
            <a:extLst>
              <a:ext uri="{FF2B5EF4-FFF2-40B4-BE49-F238E27FC236}">
                <a16:creationId xmlns:a16="http://schemas.microsoft.com/office/drawing/2014/main" id="{618DDD53-BB38-4118-BC75-9CE27D49C550}"/>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n-US" dirty="0"/>
          </a:p>
        </p:txBody>
      </p:sp>
      <p:sp>
        <p:nvSpPr>
          <p:cNvPr id="14340" name="Rectangle 4">
            <a:extLst>
              <a:ext uri="{FF2B5EF4-FFF2-40B4-BE49-F238E27FC236}">
                <a16:creationId xmlns:a16="http://schemas.microsoft.com/office/drawing/2014/main" id="{6C03B6F7-B1AE-4118-ABA2-FFEC9B8F0E9C}"/>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5" name="Rectangle 5">
            <a:extLst>
              <a:ext uri="{FF2B5EF4-FFF2-40B4-BE49-F238E27FC236}">
                <a16:creationId xmlns:a16="http://schemas.microsoft.com/office/drawing/2014/main" id="{646F5356-BDE8-43C1-9587-85323D02B191}"/>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26" name="Rectangle 6">
            <a:extLst>
              <a:ext uri="{FF2B5EF4-FFF2-40B4-BE49-F238E27FC236}">
                <a16:creationId xmlns:a16="http://schemas.microsoft.com/office/drawing/2014/main" id="{89912C35-11A9-4DA7-8476-F1823F658CAA}"/>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en-US" dirty="0"/>
          </a:p>
        </p:txBody>
      </p:sp>
      <p:sp>
        <p:nvSpPr>
          <p:cNvPr id="30727" name="Rectangle 7">
            <a:extLst>
              <a:ext uri="{FF2B5EF4-FFF2-40B4-BE49-F238E27FC236}">
                <a16:creationId xmlns:a16="http://schemas.microsoft.com/office/drawing/2014/main" id="{7180ED79-CEC3-4FB9-B511-8597B20A0C10}"/>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DEB7EE2-04A2-4FB2-9625-C9C73AC4D32F}" type="slidenum">
              <a:rPr lang="en-US" altLang="en-US"/>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a:t>
            </a:fld>
            <a:endParaRPr lang="en-US" dirty="0"/>
          </a:p>
        </p:txBody>
      </p:sp>
    </p:spTree>
    <p:extLst>
      <p:ext uri="{BB962C8B-B14F-4D97-AF65-F5344CB8AC3E}">
        <p14:creationId xmlns:p14="http://schemas.microsoft.com/office/powerpoint/2010/main" val="1801796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2</a:t>
            </a:fld>
            <a:endParaRPr lang="en-US" altLang="en-US" dirty="0"/>
          </a:p>
        </p:txBody>
      </p:sp>
    </p:spTree>
    <p:extLst>
      <p:ext uri="{BB962C8B-B14F-4D97-AF65-F5344CB8AC3E}">
        <p14:creationId xmlns:p14="http://schemas.microsoft.com/office/powerpoint/2010/main" val="1632278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FA4671F7-4D2C-4B1E-AED7-24676BE8B4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47842D7-C728-4EBD-982B-B8BE79E4DBBE}" type="slidenum">
              <a:rPr lang="en-US" altLang="en-US"/>
              <a:pPr eaLnBrk="1" hangingPunct="1"/>
              <a:t>7</a:t>
            </a:fld>
            <a:endParaRPr lang="en-US" altLang="en-US" dirty="0"/>
          </a:p>
        </p:txBody>
      </p:sp>
      <p:sp>
        <p:nvSpPr>
          <p:cNvPr id="15363" name="Rectangle 2">
            <a:extLst>
              <a:ext uri="{FF2B5EF4-FFF2-40B4-BE49-F238E27FC236}">
                <a16:creationId xmlns:a16="http://schemas.microsoft.com/office/drawing/2014/main" id="{D8E83BD0-7AE4-4323-9047-FC368929C520}"/>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FDECF5EC-C5EC-4723-8F4F-A75A20018F6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950814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8</a:t>
            </a:fld>
            <a:endParaRPr lang="en-US" altLang="en-US" dirty="0"/>
          </a:p>
        </p:txBody>
      </p:sp>
    </p:spTree>
    <p:extLst>
      <p:ext uri="{BB962C8B-B14F-4D97-AF65-F5344CB8AC3E}">
        <p14:creationId xmlns:p14="http://schemas.microsoft.com/office/powerpoint/2010/main" val="1383417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101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DEB7EE2-04A2-4FB2-9625-C9C73AC4D32F}" type="slidenum">
              <a:rPr lang="en-US" altLang="en-US" smtClean="0"/>
              <a:pPr/>
              <a:t>20</a:t>
            </a:fld>
            <a:endParaRPr lang="en-US" altLang="en-US" dirty="0"/>
          </a:p>
        </p:txBody>
      </p:sp>
    </p:spTree>
    <p:extLst>
      <p:ext uri="{BB962C8B-B14F-4D97-AF65-F5344CB8AC3E}">
        <p14:creationId xmlns:p14="http://schemas.microsoft.com/office/powerpoint/2010/main" val="40952882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p:bg>
      <p:bgPr>
        <a:solidFill>
          <a:schemeClr val="tx1"/>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57007FCA-3EC9-46F6-BE85-2DE9F97B485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383" name="Title 381">
            <a:extLst>
              <a:ext uri="{FF2B5EF4-FFF2-40B4-BE49-F238E27FC236}">
                <a16:creationId xmlns:a16="http://schemas.microsoft.com/office/drawing/2014/main" id="{219026B8-F099-4229-B446-9FE2B966BEF7}"/>
              </a:ext>
            </a:extLst>
          </p:cNvPr>
          <p:cNvSpPr>
            <a:spLocks noGrp="1"/>
          </p:cNvSpPr>
          <p:nvPr>
            <p:ph type="title"/>
          </p:nvPr>
        </p:nvSpPr>
        <p:spPr>
          <a:xfrm>
            <a:off x="2581656" y="2304288"/>
            <a:ext cx="7022592" cy="2258568"/>
          </a:xfrm>
        </p:spPr>
        <p:txBody>
          <a:bodyPr vert="horz" lIns="91440" tIns="45720" rIns="91440" bIns="45720" rtlCol="0" anchor="ctr">
            <a:normAutofit/>
          </a:bodyPr>
          <a:lstStyle>
            <a:lvl1pPr algn="ctr">
              <a:defRPr lang="en-US" sz="4800" b="1">
                <a:solidFill>
                  <a:schemeClr val="accent4">
                    <a:lumMod val="75000"/>
                  </a:schemeClr>
                </a:solidFill>
                <a:ea typeface="+mn-ea"/>
                <a:cs typeface="+mn-cs"/>
              </a:defRPr>
            </a:lvl1pPr>
          </a:lstStyle>
          <a:p>
            <a:pPr marL="0" lvl="0" indent="0" algn="ctr">
              <a:lnSpc>
                <a:spcPct val="110000"/>
              </a:lnSpc>
              <a:spcBef>
                <a:spcPts val="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2063099788"/>
      </p:ext>
    </p:extLst>
  </p:cSld>
  <p:clrMapOvr>
    <a:masterClrMapping/>
  </p:clrMapOvr>
  <p:extLst>
    <p:ext uri="{DCECCB84-F9BA-43D5-87BE-67443E8EF086}">
      <p15:sldGuideLst xmlns:p15="http://schemas.microsoft.com/office/powerpoint/2012/main">
        <p15:guide id="1" pos="280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ne Photo Content">
    <p:bg>
      <p:bgPr>
        <a:solidFill>
          <a:schemeClr val="accent4"/>
        </a:solidFill>
        <a:effectLst/>
      </p:bgPr>
    </p:bg>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solidFill>
                  <a:schemeClr val="accent4">
                    <a:lumMod val="50000"/>
                  </a:schemeClr>
                </a:solidFill>
              </a:defRPr>
            </a:lvl1pPr>
            <a:lvl2pPr marL="283464" indent="-283464">
              <a:spcBef>
                <a:spcPts val="1000"/>
              </a:spcBef>
              <a:defRPr sz="1800">
                <a:solidFill>
                  <a:schemeClr val="accent4">
                    <a:lumMod val="50000"/>
                  </a:schemeClr>
                </a:solidFill>
              </a:defRPr>
            </a:lvl2pPr>
          </a:lstStyle>
          <a:p>
            <a:pPr lvl="0"/>
            <a:r>
              <a:rPr lang="en-US"/>
              <a:t>Click to edit Master text styles</a:t>
            </a:r>
          </a:p>
          <a:p>
            <a:pPr lvl="1"/>
            <a:r>
              <a:rPr lang="en-US"/>
              <a:t>Second level</a:t>
            </a:r>
          </a:p>
        </p:txBody>
      </p:sp>
      <p:sp>
        <p:nvSpPr>
          <p:cNvPr id="14" name="Picture Placeholder 13">
            <a:extLst>
              <a:ext uri="{FF2B5EF4-FFF2-40B4-BE49-F238E27FC236}">
                <a16:creationId xmlns:a16="http://schemas.microsoft.com/office/drawing/2014/main" id="{9B1932CF-F265-4AEE-8704-F42C01AFB479}"/>
              </a:ext>
            </a:extLst>
          </p:cNvPr>
          <p:cNvSpPr>
            <a:spLocks noGrp="1"/>
          </p:cNvSpPr>
          <p:nvPr>
            <p:ph type="pic" sz="quarter" idx="10"/>
          </p:nvPr>
        </p:nvSpPr>
        <p:spPr>
          <a:xfrm>
            <a:off x="6858000" y="715963"/>
            <a:ext cx="4572000" cy="5113336"/>
          </a:xfrm>
        </p:spPr>
        <p:txBody>
          <a:bodyPr/>
          <a:lstStyle>
            <a:lvl1pPr algn="ctr">
              <a:buNone/>
              <a:defRPr sz="1600">
                <a:solidFill>
                  <a:schemeClr val="accent4">
                    <a:lumMod val="50000"/>
                  </a:schemeClr>
                </a:solidFill>
              </a:defRPr>
            </a:lvl1pPr>
          </a:lstStyle>
          <a:p>
            <a:r>
              <a:rPr lang="en-US"/>
              <a:t>Click icon to add picture</a:t>
            </a:r>
            <a:endParaRPr lang="en-US" dirty="0"/>
          </a:p>
        </p:txBody>
      </p:sp>
      <p:pic>
        <p:nvPicPr>
          <p:cNvPr id="2" name="Graphic 1">
            <a:extLst>
              <a:ext uri="{FF2B5EF4-FFF2-40B4-BE49-F238E27FC236}">
                <a16:creationId xmlns:a16="http://schemas.microsoft.com/office/drawing/2014/main" id="{09498076-A8F2-48B0-807A-C402BDA60D3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074048"/>
            <a:ext cx="6407956" cy="1783952"/>
          </a:xfrm>
          <a:prstGeom prst="rect">
            <a:avLst/>
          </a:prstGeom>
        </p:spPr>
      </p:pic>
      <p:sp>
        <p:nvSpPr>
          <p:cNvPr id="3" name="Title 2">
            <a:extLst>
              <a:ext uri="{FF2B5EF4-FFF2-40B4-BE49-F238E27FC236}">
                <a16:creationId xmlns:a16="http://schemas.microsoft.com/office/drawing/2014/main" id="{5CF9E2C1-844F-4C0E-A423-111C77AEEF18}"/>
              </a:ext>
            </a:extLst>
          </p:cNvPr>
          <p:cNvSpPr>
            <a:spLocks noGrp="1"/>
          </p:cNvSpPr>
          <p:nvPr>
            <p:ph type="title"/>
          </p:nvPr>
        </p:nvSpPr>
        <p:spPr>
          <a:xfrm>
            <a:off x="762000" y="715961"/>
            <a:ext cx="5334000"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4100089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Photo Content">
    <p:bg>
      <p:bgPr>
        <a:solidFill>
          <a:schemeClr val="accent1"/>
        </a:solidFill>
        <a:effectLst/>
      </p:bgPr>
    </p:bg>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8498B63D-F60C-4A9D-8D3E-0C7CD748FEDE}"/>
              </a:ext>
            </a:extLst>
          </p:cNvPr>
          <p:cNvSpPr>
            <a:spLocks noGrp="1"/>
          </p:cNvSpPr>
          <p:nvPr>
            <p:ph type="body" sz="quarter" idx="11"/>
          </p:nvPr>
        </p:nvSpPr>
        <p:spPr>
          <a:xfrm>
            <a:off x="762000" y="1905000"/>
            <a:ext cx="5334000" cy="3276600"/>
          </a:xfrm>
        </p:spPr>
        <p:txBody>
          <a:bodyPr/>
          <a:lstStyle>
            <a:lvl1pPr marL="0" indent="0">
              <a:buNone/>
              <a:defRPr sz="1800" b="1"/>
            </a:lvl1pPr>
            <a:lvl2pPr marL="283464" indent="-283464">
              <a:spcBef>
                <a:spcPts val="1000"/>
              </a:spcBef>
              <a:defRPr sz="1800"/>
            </a:lvl2pPr>
          </a:lstStyle>
          <a:p>
            <a:pPr lvl="0"/>
            <a:r>
              <a:rPr lang="en-US"/>
              <a:t>Click to edit Master text styles</a:t>
            </a:r>
          </a:p>
          <a:p>
            <a:pPr lvl="1"/>
            <a:r>
              <a:rPr lang="en-US"/>
              <a:t>Second level</a:t>
            </a:r>
          </a:p>
        </p:txBody>
      </p:sp>
      <p:sp>
        <p:nvSpPr>
          <p:cNvPr id="8" name="Picture Placeholder 13">
            <a:extLst>
              <a:ext uri="{FF2B5EF4-FFF2-40B4-BE49-F238E27FC236}">
                <a16:creationId xmlns:a16="http://schemas.microsoft.com/office/drawing/2014/main" id="{89E410BA-B0FE-4F0E-8BE5-D33CC016635B}"/>
              </a:ext>
            </a:extLst>
          </p:cNvPr>
          <p:cNvSpPr>
            <a:spLocks noGrp="1"/>
          </p:cNvSpPr>
          <p:nvPr>
            <p:ph type="pic" sz="quarter" idx="13"/>
          </p:nvPr>
        </p:nvSpPr>
        <p:spPr>
          <a:xfrm>
            <a:off x="6858000" y="3444081"/>
            <a:ext cx="4572000" cy="2362200"/>
          </a:xfrm>
        </p:spPr>
        <p:txBody>
          <a:bodyPr>
            <a:normAutofit/>
          </a:bodyPr>
          <a:lstStyle>
            <a:lvl1pPr>
              <a:buNone/>
              <a:defRPr sz="1800"/>
            </a:lvl1pPr>
          </a:lstStyle>
          <a:p>
            <a:r>
              <a:rPr lang="en-US"/>
              <a:t>Click icon to add picture</a:t>
            </a:r>
            <a:endParaRPr lang="en-US" dirty="0"/>
          </a:p>
        </p:txBody>
      </p:sp>
      <p:sp>
        <p:nvSpPr>
          <p:cNvPr id="9" name="Picture Placeholder 13">
            <a:extLst>
              <a:ext uri="{FF2B5EF4-FFF2-40B4-BE49-F238E27FC236}">
                <a16:creationId xmlns:a16="http://schemas.microsoft.com/office/drawing/2014/main" id="{827A95C0-AE8D-46E1-9EF9-64504CBEF99E}"/>
              </a:ext>
            </a:extLst>
          </p:cNvPr>
          <p:cNvSpPr>
            <a:spLocks noGrp="1"/>
          </p:cNvSpPr>
          <p:nvPr>
            <p:ph type="pic" sz="quarter" idx="14"/>
          </p:nvPr>
        </p:nvSpPr>
        <p:spPr>
          <a:xfrm>
            <a:off x="6858000" y="715963"/>
            <a:ext cx="4572000" cy="2362200"/>
          </a:xfrm>
        </p:spPr>
        <p:txBody>
          <a:bodyPr>
            <a:normAutofit/>
          </a:bodyPr>
          <a:lstStyle>
            <a:lvl1pPr>
              <a:buNone/>
              <a:defRPr sz="1800"/>
            </a:lvl1pPr>
          </a:lstStyle>
          <a:p>
            <a:r>
              <a:rPr lang="en-US"/>
              <a:t>Click icon to add picture</a:t>
            </a:r>
            <a:endParaRPr lang="en-US" dirty="0"/>
          </a:p>
        </p:txBody>
      </p:sp>
      <p:pic>
        <p:nvPicPr>
          <p:cNvPr id="2" name="Graphic 1" hidden="1">
            <a:extLst>
              <a:ext uri="{FF2B5EF4-FFF2-40B4-BE49-F238E27FC236}">
                <a16:creationId xmlns:a16="http://schemas.microsoft.com/office/drawing/2014/main" id="{295740BA-9B4E-4B38-827D-32544CDF758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5892800"/>
            <a:ext cx="12192000" cy="965200"/>
          </a:xfrm>
          <a:prstGeom prst="rect">
            <a:avLst/>
          </a:prstGeom>
        </p:spPr>
      </p:pic>
      <p:pic>
        <p:nvPicPr>
          <p:cNvPr id="3" name="Graphic 2">
            <a:extLst>
              <a:ext uri="{FF2B5EF4-FFF2-40B4-BE49-F238E27FC236}">
                <a16:creationId xmlns:a16="http://schemas.microsoft.com/office/drawing/2014/main" id="{29C593AE-D9D2-42FE-A240-F97D187261D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5327681"/>
            <a:ext cx="5496910" cy="1530320"/>
          </a:xfrm>
          <a:prstGeom prst="rect">
            <a:avLst/>
          </a:prstGeom>
        </p:spPr>
      </p:pic>
      <p:sp>
        <p:nvSpPr>
          <p:cNvPr id="11" name="Title 2">
            <a:extLst>
              <a:ext uri="{FF2B5EF4-FFF2-40B4-BE49-F238E27FC236}">
                <a16:creationId xmlns:a16="http://schemas.microsoft.com/office/drawing/2014/main" id="{9AA0A799-2244-4DB2-ACAB-F6DA87A73055}"/>
              </a:ext>
            </a:extLst>
          </p:cNvPr>
          <p:cNvSpPr>
            <a:spLocks noGrp="1"/>
          </p:cNvSpPr>
          <p:nvPr>
            <p:ph type="title"/>
          </p:nvPr>
        </p:nvSpPr>
        <p:spPr>
          <a:xfrm>
            <a:off x="762000" y="715961"/>
            <a:ext cx="5334000" cy="1189037"/>
          </a:xfrm>
        </p:spPr>
        <p:txBody>
          <a:bodyPr vert="horz" lIns="91440" tIns="45720" rIns="91440" bIns="45720" rtlCol="0" anchor="t">
            <a:normAutofit/>
          </a:bodyPr>
          <a:lstStyle>
            <a:lvl1pPr>
              <a:defRPr lang="en-US" sz="4000" b="1">
                <a:solidFill>
                  <a:schemeClr val="tx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2830834994"/>
      </p:ext>
    </p:extLst>
  </p:cSld>
  <p:clrMapOvr>
    <a:masterClrMapping/>
  </p:clrMapOvr>
  <p:extLst>
    <p:ext uri="{DCECCB84-F9BA-43D5-87BE-67443E8EF086}">
      <p15:sldGuideLst xmlns:p15="http://schemas.microsoft.com/office/powerpoint/2012/main">
        <p15:guide id="1" orient="horz" pos="3672"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ight Pattern Content Dark">
    <p:bg>
      <p:bgPr>
        <a:solidFill>
          <a:schemeClr val="accent3"/>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762000" y="1905000"/>
            <a:ext cx="6477000" cy="3276600"/>
          </a:xfrm>
        </p:spPr>
        <p:txBody>
          <a:bodyPr/>
          <a:lstStyle>
            <a:lvl1pPr marL="0" indent="0">
              <a:buNone/>
              <a:defRPr sz="1800" b="1">
                <a:solidFill>
                  <a:schemeClr val="bg1"/>
                </a:solidFill>
              </a:defRPr>
            </a:lvl1pPr>
            <a:lvl2pPr marL="283464" indent="-283464">
              <a:spcBef>
                <a:spcPts val="1000"/>
              </a:spcBef>
              <a:defRPr sz="1800">
                <a:solidFill>
                  <a:schemeClr val="bg1"/>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055106" y="0"/>
            <a:ext cx="3136894"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761999" y="715961"/>
            <a:ext cx="6476999" cy="1189037"/>
          </a:xfrm>
        </p:spPr>
        <p:txBody>
          <a:bodyPr vert="horz" lIns="91440" tIns="45720" rIns="91440" bIns="45720" rtlCol="0" anchor="t">
            <a:normAutofit/>
          </a:bodyPr>
          <a:lstStyle>
            <a:lvl1pPr>
              <a:defRPr lang="en-US" sz="4000" b="1">
                <a:solidFill>
                  <a:schemeClr val="bg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15622252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ight Pattern Content Light">
    <p:bg>
      <p:bgPr>
        <a:solidFill>
          <a:schemeClr val="bg1"/>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762000" y="1905000"/>
            <a:ext cx="6477000" cy="3276600"/>
          </a:xfrm>
        </p:spPr>
        <p:txBody>
          <a:bodyPr/>
          <a:lstStyle>
            <a:lvl1pPr marL="0" indent="0">
              <a:buNone/>
              <a:defRPr sz="1800" b="1">
                <a:solidFill>
                  <a:schemeClr val="accent1">
                    <a:lumMod val="50000"/>
                  </a:schemeClr>
                </a:solidFill>
              </a:defRPr>
            </a:lvl1pPr>
            <a:lvl2pPr marL="283464" indent="-283464">
              <a:spcBef>
                <a:spcPts val="1000"/>
              </a:spcBef>
              <a:defRPr sz="1800">
                <a:solidFill>
                  <a:schemeClr val="accent1">
                    <a:lumMod val="50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A997D967-7D0C-43B1-AF0D-22448F0504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055106" y="0"/>
            <a:ext cx="3136894" cy="6858000"/>
          </a:xfrm>
          <a:prstGeom prst="rect">
            <a:avLst/>
          </a:prstGeom>
        </p:spPr>
      </p:pic>
      <p:sp>
        <p:nvSpPr>
          <p:cNvPr id="5" name="Title 2">
            <a:extLst>
              <a:ext uri="{FF2B5EF4-FFF2-40B4-BE49-F238E27FC236}">
                <a16:creationId xmlns:a16="http://schemas.microsoft.com/office/drawing/2014/main" id="{9B292CAA-5A7B-44A6-B47D-2FE9F593A944}"/>
              </a:ext>
            </a:extLst>
          </p:cNvPr>
          <p:cNvSpPr>
            <a:spLocks noGrp="1"/>
          </p:cNvSpPr>
          <p:nvPr>
            <p:ph type="title"/>
          </p:nvPr>
        </p:nvSpPr>
        <p:spPr>
          <a:xfrm>
            <a:off x="761999" y="715961"/>
            <a:ext cx="6476999"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34211921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eft Pattern Content">
    <p:bg>
      <p:bgPr>
        <a:solidFill>
          <a:schemeClr val="tx1"/>
        </a:solidFill>
        <a:effectLst/>
      </p:bgPr>
    </p:bg>
    <p:spTree>
      <p:nvGrpSpPr>
        <p:cNvPr id="1" name=""/>
        <p:cNvGrpSpPr/>
        <p:nvPr/>
      </p:nvGrpSpPr>
      <p:grpSpPr>
        <a:xfrm>
          <a:off x="0" y="0"/>
          <a:ext cx="0" cy="0"/>
          <a:chOff x="0" y="0"/>
          <a:chExt cx="0" cy="0"/>
        </a:xfrm>
      </p:grpSpPr>
      <p:sp>
        <p:nvSpPr>
          <p:cNvPr id="12" name="Text Placeholder 15">
            <a:extLst>
              <a:ext uri="{FF2B5EF4-FFF2-40B4-BE49-F238E27FC236}">
                <a16:creationId xmlns:a16="http://schemas.microsoft.com/office/drawing/2014/main" id="{E8DBED36-2461-46D0-AF71-79E0064B3758}"/>
              </a:ext>
            </a:extLst>
          </p:cNvPr>
          <p:cNvSpPr>
            <a:spLocks noGrp="1"/>
          </p:cNvSpPr>
          <p:nvPr>
            <p:ph type="body" sz="quarter" idx="11"/>
          </p:nvPr>
        </p:nvSpPr>
        <p:spPr>
          <a:xfrm>
            <a:off x="4457700" y="1905000"/>
            <a:ext cx="7219043" cy="3276600"/>
          </a:xfrm>
        </p:spPr>
        <p:txBody>
          <a:bodyPr/>
          <a:lstStyle>
            <a:lvl1pPr marL="0" indent="0">
              <a:buNone/>
              <a:defRPr sz="1800" b="1">
                <a:solidFill>
                  <a:schemeClr val="accent1">
                    <a:lumMod val="50000"/>
                  </a:schemeClr>
                </a:solidFill>
              </a:defRPr>
            </a:lvl1pPr>
            <a:lvl2pPr marL="283464" indent="-283464">
              <a:spcBef>
                <a:spcPts val="1000"/>
              </a:spcBef>
              <a:defRPr sz="1800">
                <a:solidFill>
                  <a:schemeClr val="accent1">
                    <a:lumMod val="50000"/>
                  </a:schemeClr>
                </a:solidFill>
              </a:defRPr>
            </a:lvl2pPr>
          </a:lstStyle>
          <a:p>
            <a:pPr lvl="0"/>
            <a:r>
              <a:rPr lang="en-US"/>
              <a:t>Click to edit Master text styles</a:t>
            </a:r>
          </a:p>
          <a:p>
            <a:pPr lvl="1"/>
            <a:r>
              <a:rPr lang="en-US"/>
              <a:t>Second level</a:t>
            </a:r>
          </a:p>
        </p:txBody>
      </p:sp>
      <p:pic>
        <p:nvPicPr>
          <p:cNvPr id="2" name="Graphic 1">
            <a:extLst>
              <a:ext uri="{FF2B5EF4-FFF2-40B4-BE49-F238E27FC236}">
                <a16:creationId xmlns:a16="http://schemas.microsoft.com/office/drawing/2014/main" id="{805C4425-09AC-4097-B868-D49C9D64C8F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03"/>
            <a:ext cx="3720664" cy="6857194"/>
          </a:xfrm>
          <a:prstGeom prst="rect">
            <a:avLst/>
          </a:prstGeom>
        </p:spPr>
      </p:pic>
      <p:sp>
        <p:nvSpPr>
          <p:cNvPr id="5" name="Title 2">
            <a:extLst>
              <a:ext uri="{FF2B5EF4-FFF2-40B4-BE49-F238E27FC236}">
                <a16:creationId xmlns:a16="http://schemas.microsoft.com/office/drawing/2014/main" id="{C6104E15-F449-422E-973A-1899DDF43DE1}"/>
              </a:ext>
            </a:extLst>
          </p:cNvPr>
          <p:cNvSpPr>
            <a:spLocks noGrp="1"/>
          </p:cNvSpPr>
          <p:nvPr>
            <p:ph type="title"/>
          </p:nvPr>
        </p:nvSpPr>
        <p:spPr>
          <a:xfrm>
            <a:off x="4457699" y="715961"/>
            <a:ext cx="7219043" cy="1189037"/>
          </a:xfrm>
        </p:spPr>
        <p:txBody>
          <a:bodyPr vert="horz" lIns="91440" tIns="45720" rIns="91440" bIns="45720" rtlCol="0" anchor="t">
            <a:normAutofit/>
          </a:bodyPr>
          <a:lstStyle>
            <a:lvl1pPr>
              <a:defRPr lang="en-US" sz="4000" b="1">
                <a:solidFill>
                  <a:schemeClr val="accent1"/>
                </a:solidFill>
                <a:ea typeface="+mn-ea"/>
                <a:cs typeface="+mn-cs"/>
              </a:defRPr>
            </a:lvl1pPr>
          </a:lstStyle>
          <a:p>
            <a:pPr marL="0" lvl="0" indent="0">
              <a:spcBef>
                <a:spcPts val="1000"/>
              </a:spcBef>
              <a:buFont typeface="Arial" panose="020B0604020202020204" pitchFamily="34" charset="0"/>
            </a:pPr>
            <a:r>
              <a:rPr lang="en-US"/>
              <a:t>Click to edit Master title style</a:t>
            </a:r>
            <a:endParaRPr lang="en-US" dirty="0"/>
          </a:p>
        </p:txBody>
      </p:sp>
    </p:spTree>
    <p:extLst>
      <p:ext uri="{BB962C8B-B14F-4D97-AF65-F5344CB8AC3E}">
        <p14:creationId xmlns:p14="http://schemas.microsoft.com/office/powerpoint/2010/main" val="1955961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2808" userDrawn="1">
          <p15:clr>
            <a:srgbClr val="5ACBF0"/>
          </p15:clr>
        </p15:guide>
        <p15:guide id="3" orient="horz" pos="2240" userDrawn="1">
          <p15:clr>
            <a:srgbClr val="5ACBF0"/>
          </p15:clr>
        </p15:guide>
        <p15:guide id="4" orient="horz" pos="2487"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fetti Content Orange">
    <p:bg>
      <p:bgPr>
        <a:solidFill>
          <a:schemeClr val="accent1"/>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94" t="34041" r="11052" b="45480"/>
          <a:stretch/>
        </p:blipFill>
        <p:spPr>
          <a:xfrm>
            <a:off x="-3048" y="35012"/>
            <a:ext cx="12198096"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r>
              <a:rPr lang="en-US" dirty="0"/>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Tree>
    <p:extLst>
      <p:ext uri="{BB962C8B-B14F-4D97-AF65-F5344CB8AC3E}">
        <p14:creationId xmlns:p14="http://schemas.microsoft.com/office/powerpoint/2010/main" val="190187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fetti Content Green">
    <p:bg>
      <p:bgPr>
        <a:solidFill>
          <a:schemeClr val="accent5"/>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7470216E-CA87-491C-BBBE-DDFD70D768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94" t="34041" r="11052" b="45480"/>
          <a:stretch/>
        </p:blipFill>
        <p:spPr>
          <a:xfrm>
            <a:off x="-3048" y="35012"/>
            <a:ext cx="12198096" cy="6787977"/>
          </a:xfrm>
          <a:prstGeom prst="rect">
            <a:avLst/>
          </a:prstGeom>
        </p:spPr>
      </p:pic>
      <p:sp>
        <p:nvSpPr>
          <p:cNvPr id="5" name="Title 1">
            <a:extLst>
              <a:ext uri="{FF2B5EF4-FFF2-40B4-BE49-F238E27FC236}">
                <a16:creationId xmlns:a16="http://schemas.microsoft.com/office/drawing/2014/main" id="{3D9303A2-B30A-054C-B809-053B909E125F}"/>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r>
              <a:rPr lang="en-US" dirty="0"/>
              <a:t>Section title with border</a:t>
            </a:r>
          </a:p>
        </p:txBody>
      </p:sp>
      <p:sp>
        <p:nvSpPr>
          <p:cNvPr id="6" name="Text Placeholder 4">
            <a:extLst>
              <a:ext uri="{FF2B5EF4-FFF2-40B4-BE49-F238E27FC236}">
                <a16:creationId xmlns:a16="http://schemas.microsoft.com/office/drawing/2014/main" id="{10F58DD1-3970-D84D-8040-EF33B0971D59}"/>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Tree>
    <p:extLst>
      <p:ext uri="{BB962C8B-B14F-4D97-AF65-F5344CB8AC3E}">
        <p14:creationId xmlns:p14="http://schemas.microsoft.com/office/powerpoint/2010/main" val="1648873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2243" userDrawn="1">
          <p15:clr>
            <a:srgbClr val="5ACBF0"/>
          </p15:clr>
        </p15:guide>
        <p15:guide id="4" orient="horz" pos="2488"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ottom Pattern Black">
    <p:bg>
      <p:bgPr>
        <a:solidFill>
          <a:schemeClr val="accent4"/>
        </a:solidFill>
        <a:effectLst/>
      </p:bgPr>
    </p:bg>
    <p:spTree>
      <p:nvGrpSpPr>
        <p:cNvPr id="1" name=""/>
        <p:cNvGrpSpPr/>
        <p:nvPr/>
      </p:nvGrpSpPr>
      <p:grpSpPr>
        <a:xfrm>
          <a:off x="0" y="0"/>
          <a:ext cx="0" cy="0"/>
          <a:chOff x="0" y="0"/>
          <a:chExt cx="0" cy="0"/>
        </a:xfrm>
      </p:grpSpPr>
      <p:sp>
        <p:nvSpPr>
          <p:cNvPr id="14" name="Text Placeholder 4">
            <a:extLst>
              <a:ext uri="{FF2B5EF4-FFF2-40B4-BE49-F238E27FC236}">
                <a16:creationId xmlns:a16="http://schemas.microsoft.com/office/drawing/2014/main" id="{1EEF53A4-35A6-4E43-B220-67DA381C5910}"/>
              </a:ext>
            </a:extLst>
          </p:cNvPr>
          <p:cNvSpPr>
            <a:spLocks noGrp="1"/>
          </p:cNvSpPr>
          <p:nvPr>
            <p:ph type="body" sz="quarter" idx="12" hasCustomPrompt="1"/>
          </p:nvPr>
        </p:nvSpPr>
        <p:spPr>
          <a:xfrm>
            <a:off x="2196307" y="3260705"/>
            <a:ext cx="7799387" cy="1534757"/>
          </a:xfrm>
          <a:prstGeom prst="rect">
            <a:avLst/>
          </a:prstGeom>
          <a:noFill/>
        </p:spPr>
        <p:txBody>
          <a:bodyPr wrap="square" lIns="0" tIns="0" rIns="0" bIns="0">
            <a:noAutofit/>
          </a:bodyPr>
          <a:lstStyle>
            <a:lvl1pPr marL="0" indent="0" algn="ctr">
              <a:spcBef>
                <a:spcPts val="0"/>
              </a:spcBef>
              <a:spcAft>
                <a:spcPts val="0"/>
              </a:spcAft>
              <a:buFont typeface="Arial" panose="020B0604020202020204" pitchFamily="34" charset="0"/>
              <a:buNone/>
              <a:defRPr lang="en-US" sz="1800" kern="1200" dirty="0">
                <a:solidFill>
                  <a:schemeClr val="accent1">
                    <a:lumMod val="75000"/>
                  </a:schemeClr>
                </a:solidFill>
                <a:latin typeface="+mn-lt"/>
                <a:ea typeface="+mn-ea"/>
                <a:cs typeface="+mn-cs"/>
              </a:defRPr>
            </a:lvl1pPr>
          </a:lstStyle>
          <a:p>
            <a:pPr lvl="0"/>
            <a:r>
              <a:rPr lang="en-US"/>
              <a:t>Insert content here</a:t>
            </a:r>
          </a:p>
        </p:txBody>
      </p:sp>
      <p:sp>
        <p:nvSpPr>
          <p:cNvPr id="5" name="Title 1">
            <a:extLst>
              <a:ext uri="{FF2B5EF4-FFF2-40B4-BE49-F238E27FC236}">
                <a16:creationId xmlns:a16="http://schemas.microsoft.com/office/drawing/2014/main" id="{07724906-4405-47F4-B533-7291B003B0A2}"/>
              </a:ext>
            </a:extLst>
          </p:cNvPr>
          <p:cNvSpPr>
            <a:spLocks noGrp="1"/>
          </p:cNvSpPr>
          <p:nvPr>
            <p:ph type="title" hasCustomPrompt="1"/>
          </p:nvPr>
        </p:nvSpPr>
        <p:spPr>
          <a:xfrm>
            <a:off x="1525301" y="1995467"/>
            <a:ext cx="9141397" cy="615553"/>
          </a:xfrm>
          <a:noFill/>
        </p:spPr>
        <p:txBody>
          <a:bodyPr wrap="square" lIns="0" tIns="0" rIns="0" bIns="0" anchor="b" anchorCtr="0">
            <a:spAutoFit/>
          </a:bodyPr>
          <a:lstStyle>
            <a:lvl1pPr algn="ctr" defTabSz="932742" rtl="0" eaLnBrk="1" latinLnBrk="0" hangingPunct="1">
              <a:lnSpc>
                <a:spcPct val="100000"/>
              </a:lnSpc>
              <a:spcBef>
                <a:spcPct val="0"/>
              </a:spcBef>
              <a:buNone/>
              <a:defRPr lang="en-US" sz="4000" b="1" i="0" kern="1200" cap="none" spc="-50" baseline="0" dirty="0">
                <a:ln w="3175">
                  <a:noFill/>
                </a:ln>
                <a:solidFill>
                  <a:schemeClr val="accent1"/>
                </a:solidFill>
                <a:effectLst/>
                <a:latin typeface="+mj-lt"/>
                <a:ea typeface="+mn-ea"/>
                <a:cs typeface="Segoe UI" pitchFamily="34" charset="0"/>
              </a:defRPr>
            </a:lvl1pPr>
          </a:lstStyle>
          <a:p>
            <a:pPr lvl="0"/>
            <a:r>
              <a:rPr lang="en-US" dirty="0"/>
              <a:t>Click to edit Master text styles</a:t>
            </a:r>
          </a:p>
        </p:txBody>
      </p:sp>
      <p:pic>
        <p:nvPicPr>
          <p:cNvPr id="3" name="Graphic 2">
            <a:extLst>
              <a:ext uri="{FF2B5EF4-FFF2-40B4-BE49-F238E27FC236}">
                <a16:creationId xmlns:a16="http://schemas.microsoft.com/office/drawing/2014/main" id="{F781D833-01F3-4F75-8F62-D60039CA3703}"/>
              </a:ext>
            </a:extLst>
          </p:cNvPr>
          <p:cNvPicPr>
            <a:picLocks noChangeAspect="1"/>
          </p:cNvPicPr>
          <p:nvPr userDrawn="1"/>
        </p:nvPicPr>
        <p:blipFill>
          <a:blip r:embed="rId2">
            <a:alphaModFix amt="50000"/>
            <a:extLst>
              <a:ext uri="{96DAC541-7B7A-43D3-8B79-37D633B846F1}">
                <asvg:svgBlip xmlns:asvg="http://schemas.microsoft.com/office/drawing/2016/SVG/main" r:embed="rId3"/>
              </a:ext>
            </a:extLst>
          </a:blip>
          <a:stretch>
            <a:fillRect/>
          </a:stretch>
        </p:blipFill>
        <p:spPr>
          <a:xfrm>
            <a:off x="0" y="5791200"/>
            <a:ext cx="12192000" cy="1066800"/>
          </a:xfrm>
          <a:prstGeom prst="rect">
            <a:avLst/>
          </a:prstGeom>
        </p:spPr>
      </p:pic>
    </p:spTree>
    <p:extLst>
      <p:ext uri="{BB962C8B-B14F-4D97-AF65-F5344CB8AC3E}">
        <p14:creationId xmlns:p14="http://schemas.microsoft.com/office/powerpoint/2010/main" val="1273945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ottom Pattern White">
    <p:bg>
      <p:bgPr>
        <a:solidFill>
          <a:schemeClr val="accent5"/>
        </a:solid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BC00585D-E155-409A-899A-29BDF4E57FD3}"/>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tx1"/>
                </a:solidFill>
                <a:effectLst/>
                <a:latin typeface="+mj-lt"/>
                <a:ea typeface="+mn-ea"/>
                <a:cs typeface="Segoe UI" pitchFamily="34" charset="0"/>
              </a:defRPr>
            </a:lvl1pPr>
          </a:lstStyle>
          <a:p>
            <a:pPr lvl="0"/>
            <a:r>
              <a:rPr lang="en-US" dirty="0"/>
              <a:t>Click to edit Master text styles</a:t>
            </a:r>
          </a:p>
        </p:txBody>
      </p:sp>
      <p:sp>
        <p:nvSpPr>
          <p:cNvPr id="5" name="Text Placeholder 4">
            <a:extLst>
              <a:ext uri="{FF2B5EF4-FFF2-40B4-BE49-F238E27FC236}">
                <a16:creationId xmlns:a16="http://schemas.microsoft.com/office/drawing/2014/main" id="{2D944D9B-AA15-4DB5-AE58-0FA514F6FE87}"/>
              </a:ext>
            </a:extLst>
          </p:cNvPr>
          <p:cNvSpPr>
            <a:spLocks noGrp="1"/>
          </p:cNvSpPr>
          <p:nvPr>
            <p:ph type="body" sz="quarter" idx="13" hasCustomPrompt="1"/>
          </p:nvPr>
        </p:nvSpPr>
        <p:spPr>
          <a:xfrm>
            <a:off x="762000" y="1790699"/>
            <a:ext cx="10668000" cy="685800"/>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pic>
        <p:nvPicPr>
          <p:cNvPr id="2" name="Graphic 1">
            <a:extLst>
              <a:ext uri="{FF2B5EF4-FFF2-40B4-BE49-F238E27FC236}">
                <a16:creationId xmlns:a16="http://schemas.microsoft.com/office/drawing/2014/main" id="{29AB818C-9403-4CA7-8FC5-347DDE455E77}"/>
              </a:ext>
            </a:extLst>
          </p:cNvPr>
          <p:cNvPicPr>
            <a:picLocks noChangeAspect="1"/>
          </p:cNvPicPr>
          <p:nvPr userDrawn="1"/>
        </p:nvPicPr>
        <p:blipFill>
          <a:blip r:embed="rId2">
            <a:alphaModFix amt="40000"/>
            <a:extLst>
              <a:ext uri="{96DAC541-7B7A-43D3-8B79-37D633B846F1}">
                <asvg:svgBlip xmlns:asvg="http://schemas.microsoft.com/office/drawing/2016/SVG/main" r:embed="rId3"/>
              </a:ext>
            </a:extLst>
          </a:blip>
          <a:stretch>
            <a:fillRect/>
          </a:stretch>
        </p:blipFill>
        <p:spPr>
          <a:xfrm>
            <a:off x="0" y="5791200"/>
            <a:ext cx="12192000" cy="1066800"/>
          </a:xfrm>
          <a:prstGeom prst="rect">
            <a:avLst/>
          </a:prstGeom>
        </p:spPr>
      </p:pic>
    </p:spTree>
    <p:extLst>
      <p:ext uri="{BB962C8B-B14F-4D97-AF65-F5344CB8AC3E}">
        <p14:creationId xmlns:p14="http://schemas.microsoft.com/office/powerpoint/2010/main" val="127035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rt Art">
    <p:bg>
      <p:bgPr>
        <a:solidFill>
          <a:schemeClr val="accent3"/>
        </a:solidFill>
        <a:effectLst/>
      </p:bgPr>
    </p:bg>
    <p:spTree>
      <p:nvGrpSpPr>
        <p:cNvPr id="1" name=""/>
        <p:cNvGrpSpPr/>
        <p:nvPr/>
      </p:nvGrpSpPr>
      <p:grpSpPr>
        <a:xfrm>
          <a:off x="0" y="0"/>
          <a:ext cx="0" cy="0"/>
          <a:chOff x="0" y="0"/>
          <a:chExt cx="0" cy="0"/>
        </a:xfrm>
      </p:grpSpPr>
      <p:sp>
        <p:nvSpPr>
          <p:cNvPr id="19" name="Text Placeholder 4">
            <a:extLst>
              <a:ext uri="{FF2B5EF4-FFF2-40B4-BE49-F238E27FC236}">
                <a16:creationId xmlns:a16="http://schemas.microsoft.com/office/drawing/2014/main" id="{3E65ED86-A26C-479A-8393-0BFDCBCD43F2}"/>
              </a:ext>
            </a:extLst>
          </p:cNvPr>
          <p:cNvSpPr>
            <a:spLocks noGrp="1"/>
          </p:cNvSpPr>
          <p:nvPr>
            <p:ph type="body" sz="quarter" idx="13" hasCustomPrompt="1"/>
          </p:nvPr>
        </p:nvSpPr>
        <p:spPr>
          <a:xfrm>
            <a:off x="762000" y="1783952"/>
            <a:ext cx="10668000" cy="1111648"/>
          </a:xfrm>
          <a:prstGeom prst="rect">
            <a:avLst/>
          </a:prstGeom>
          <a:noFill/>
        </p:spPr>
        <p:txBody>
          <a:bodyPr wrap="square" lIns="0" tIns="0" rIns="0" bIns="0">
            <a:noAutofit/>
          </a:bodyPr>
          <a:lstStyle>
            <a:lvl1pPr marL="0" indent="0" algn="l">
              <a:spcBef>
                <a:spcPts val="0"/>
              </a:spcBef>
              <a:spcAft>
                <a:spcPts val="0"/>
              </a:spcAft>
              <a:buFont typeface="Arial" panose="020B0604020202020204" pitchFamily="34" charset="0"/>
              <a:buNone/>
              <a:defRPr lang="en-US" sz="1800" kern="1200" dirty="0">
                <a:solidFill>
                  <a:schemeClr val="tx1"/>
                </a:solidFill>
                <a:latin typeface="+mn-lt"/>
                <a:ea typeface="+mn-ea"/>
                <a:cs typeface="+mn-cs"/>
              </a:defRPr>
            </a:lvl1pPr>
          </a:lstStyle>
          <a:p>
            <a:pPr lvl="0"/>
            <a:r>
              <a:rPr lang="en-US" dirty="0"/>
              <a:t>Insert content here</a:t>
            </a:r>
          </a:p>
        </p:txBody>
      </p:sp>
      <p:sp>
        <p:nvSpPr>
          <p:cNvPr id="4" name="Title 1">
            <a:extLst>
              <a:ext uri="{FF2B5EF4-FFF2-40B4-BE49-F238E27FC236}">
                <a16:creationId xmlns:a16="http://schemas.microsoft.com/office/drawing/2014/main" id="{F858EEFF-117E-4B86-B6B2-CD8F71AA8C4A}"/>
              </a:ext>
            </a:extLst>
          </p:cNvPr>
          <p:cNvSpPr>
            <a:spLocks noGrp="1"/>
          </p:cNvSpPr>
          <p:nvPr>
            <p:ph type="title" hasCustomPrompt="1"/>
          </p:nvPr>
        </p:nvSpPr>
        <p:spPr>
          <a:xfrm>
            <a:off x="762000" y="716577"/>
            <a:ext cx="10668000" cy="615553"/>
          </a:xfrm>
          <a:noFill/>
        </p:spPr>
        <p:txBody>
          <a:bodyPr wrap="square" lIns="0" tIns="0" rIns="0" bIns="0" anchor="b" anchorCtr="0">
            <a:spAutoFit/>
          </a:bodyPr>
          <a:lstStyle>
            <a:lvl1pPr algn="l" defTabSz="932742" rtl="0" eaLnBrk="1" latinLnBrk="0" hangingPunct="1">
              <a:lnSpc>
                <a:spcPct val="100000"/>
              </a:lnSpc>
              <a:spcBef>
                <a:spcPct val="0"/>
              </a:spcBef>
              <a:buNone/>
              <a:defRPr lang="en-US" sz="4000" b="1" i="0" kern="1200" cap="none" spc="-50" baseline="0" dirty="0">
                <a:ln w="3175">
                  <a:noFill/>
                </a:ln>
                <a:solidFill>
                  <a:schemeClr val="accent4">
                    <a:lumMod val="40000"/>
                    <a:lumOff val="60000"/>
                  </a:schemeClr>
                </a:solidFill>
                <a:effectLst/>
                <a:latin typeface="+mj-lt"/>
                <a:ea typeface="+mn-ea"/>
                <a:cs typeface="Segoe UI" pitchFamily="34" charset="0"/>
              </a:defRPr>
            </a:lvl1pPr>
          </a:lstStyle>
          <a:p>
            <a:pPr lvl="0"/>
            <a:r>
              <a:rPr lang="en-US" dirty="0"/>
              <a:t>Click to edit Master text styles</a:t>
            </a:r>
          </a:p>
        </p:txBody>
      </p:sp>
      <p:pic>
        <p:nvPicPr>
          <p:cNvPr id="3" name="Graphic 2" hidden="1">
            <a:extLst>
              <a:ext uri="{FF2B5EF4-FFF2-40B4-BE49-F238E27FC236}">
                <a16:creationId xmlns:a16="http://schemas.microsoft.com/office/drawing/2014/main" id="{D0B12BD8-7E23-4DB3-9F3C-68F6FF145E6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72650" y="0"/>
            <a:ext cx="2419350" cy="2619375"/>
          </a:xfrm>
          <a:prstGeom prst="rect">
            <a:avLst/>
          </a:prstGeom>
        </p:spPr>
      </p:pic>
      <p:pic>
        <p:nvPicPr>
          <p:cNvPr id="2" name="Graphic 1">
            <a:extLst>
              <a:ext uri="{FF2B5EF4-FFF2-40B4-BE49-F238E27FC236}">
                <a16:creationId xmlns:a16="http://schemas.microsoft.com/office/drawing/2014/main" id="{85143907-CDEB-455C-878E-7AE28AF7D2B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flipV="1">
            <a:off x="5418919" y="0"/>
            <a:ext cx="6407956" cy="1783952"/>
          </a:xfrm>
          <a:prstGeom prst="rect">
            <a:avLst/>
          </a:prstGeom>
        </p:spPr>
      </p:pic>
    </p:spTree>
    <p:extLst>
      <p:ext uri="{BB962C8B-B14F-4D97-AF65-F5344CB8AC3E}">
        <p14:creationId xmlns:p14="http://schemas.microsoft.com/office/powerpoint/2010/main" val="549727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2"/>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A1B9BC-7BE7-4893-90FD-CC95830FD8F2}" type="datetimeFigureOut">
              <a:rPr lang="en-US" smtClean="0"/>
              <a:t>3/24/2026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715270E-046A-4C23-BC98-E307A7DD6BE8}" type="slidenum">
              <a:rPr lang="en-US" smtClean="0"/>
              <a:t>‹#›</a:t>
            </a:fld>
            <a:endParaRPr lang="en-US" dirty="0"/>
          </a:p>
        </p:txBody>
      </p:sp>
    </p:spTree>
    <p:extLst>
      <p:ext uri="{BB962C8B-B14F-4D97-AF65-F5344CB8AC3E}">
        <p14:creationId xmlns:p14="http://schemas.microsoft.com/office/powerpoint/2010/main" val="25228325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Only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59" y="357809"/>
            <a:ext cx="7983110" cy="3080335"/>
          </a:xfrm>
        </p:spPr>
        <p:txBody>
          <a:bodyPr lIns="0" tIns="0" rIns="0" bIns="0" anchor="b"/>
          <a:lstStyle>
            <a:lvl1pPr algn="l">
              <a:lnSpc>
                <a:spcPts val="5400"/>
              </a:lnSpc>
              <a:defRPr sz="5400" b="1" i="0" cap="all" spc="0" baseline="0">
                <a:solidFill>
                  <a:schemeClr val="bg1"/>
                </a:solidFill>
              </a:defRPr>
            </a:lvl1pPr>
          </a:lstStyle>
          <a:p>
            <a:r>
              <a:rPr lang="en-US"/>
              <a:t>Click to edit Master title style</a:t>
            </a:r>
            <a:endParaRPr lang="en-US" dirty="0"/>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a:off x="8161510" y="2744546"/>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1427787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364696-E1F3-49EF-AEC8-730A16D9A23F}" type="datetimeFigureOut">
              <a:rPr lang="en-US" altLang="en-US" smtClean="0"/>
              <a:pPr/>
              <a:t>3/24/2026</a:t>
            </a:fld>
            <a:endParaRPr lang="en-US"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lt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02A1B0-4691-41D9-84E0-69D594EAA3FE}" type="slidenum">
              <a:rPr lang="en-US" altLang="en-US" smtClean="0"/>
              <a:pPr/>
              <a:t>‹#›</a:t>
            </a:fld>
            <a:endParaRPr lang="en-US" altLang="en-US" dirty="0"/>
          </a:p>
        </p:txBody>
      </p:sp>
    </p:spTree>
    <p:extLst>
      <p:ext uri="{BB962C8B-B14F-4D97-AF65-F5344CB8AC3E}">
        <p14:creationId xmlns:p14="http://schemas.microsoft.com/office/powerpoint/2010/main" val="399189903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7" r:id="rId5"/>
    <p:sldLayoutId id="2147483710" r:id="rId6"/>
    <p:sldLayoutId id="2147483716" r:id="rId7"/>
    <p:sldLayoutId id="2147483718" r:id="rId8"/>
    <p:sldLayoutId id="2147483712" r:id="rId9"/>
    <p:sldLayoutId id="2147483713" r:id="rId10"/>
    <p:sldLayoutId id="2147483714" r:id="rId11"/>
    <p:sldLayoutId id="2147483715" r:id="rId12"/>
    <p:sldLayoutId id="214748371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www.bing.com/" TargetMode="External"/><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hebapa.org.uk/" TargetMode="External"/><Relationship Id="rId2" Type="http://schemas.openxmlformats.org/officeDocument/2006/relationships/hyperlink" Target="https://www.hse.gov.uk/aala/" TargetMode="External"/><Relationship Id="rId1" Type="http://schemas.openxmlformats.org/officeDocument/2006/relationships/slideLayout" Target="../slideLayouts/slideLayout8.xml"/><Relationship Id="rId4" Type="http://schemas.openxmlformats.org/officeDocument/2006/relationships/hyperlink" Target="https://www.lotcqualitybadge.org.uk/"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9968B-2619-4F71-AB00-4C493E120805}"/>
              </a:ext>
            </a:extLst>
          </p:cNvPr>
          <p:cNvSpPr>
            <a:spLocks noGrp="1"/>
          </p:cNvSpPr>
          <p:nvPr>
            <p:ph type="ctrTitle"/>
          </p:nvPr>
        </p:nvSpPr>
        <p:spPr>
          <a:xfrm>
            <a:off x="1280159" y="357809"/>
            <a:ext cx="7983110" cy="3080335"/>
          </a:xfrm>
        </p:spPr>
        <p:txBody>
          <a:bodyPr/>
          <a:lstStyle/>
          <a:p>
            <a:r>
              <a:rPr lang="en-US" dirty="0"/>
              <a:t>Galaxy</a:t>
            </a:r>
          </a:p>
        </p:txBody>
      </p:sp>
      <p:pic>
        <p:nvPicPr>
          <p:cNvPr id="4" name="Picture 3">
            <a:extLst>
              <a:ext uri="{FF2B5EF4-FFF2-40B4-BE49-F238E27FC236}">
                <a16:creationId xmlns:a16="http://schemas.microsoft.com/office/drawing/2014/main" id="{8EFF3C85-7CAE-D70D-24FC-696DCDBE26B2}"/>
              </a:ext>
            </a:extLst>
          </p:cNvPr>
          <p:cNvPicPr>
            <a:picLocks noChangeAspect="1"/>
          </p:cNvPicPr>
          <p:nvPr/>
        </p:nvPicPr>
        <p:blipFill>
          <a:blip r:embed="rId3"/>
          <a:stretch>
            <a:fillRect/>
          </a:stretch>
        </p:blipFill>
        <p:spPr>
          <a:xfrm>
            <a:off x="0" y="966459"/>
            <a:ext cx="12192000" cy="4942334"/>
          </a:xfrm>
          <a:prstGeom prst="rect">
            <a:avLst/>
          </a:prstGeom>
        </p:spPr>
      </p:pic>
      <p:sp>
        <p:nvSpPr>
          <p:cNvPr id="3" name="Rectangle: Rounded Corners 2">
            <a:extLst>
              <a:ext uri="{FF2B5EF4-FFF2-40B4-BE49-F238E27FC236}">
                <a16:creationId xmlns:a16="http://schemas.microsoft.com/office/drawing/2014/main" id="{A258FFA6-F954-2BB7-C449-D204185C0D47}"/>
              </a:ext>
            </a:extLst>
          </p:cNvPr>
          <p:cNvSpPr/>
          <p:nvPr/>
        </p:nvSpPr>
        <p:spPr>
          <a:xfrm>
            <a:off x="3450565" y="3438144"/>
            <a:ext cx="3260785" cy="89714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Year 6 Residential Trip</a:t>
            </a:r>
          </a:p>
          <a:p>
            <a:pPr algn="ctr"/>
            <a:r>
              <a:rPr lang="en-GB" dirty="0"/>
              <a:t>Friday 15</a:t>
            </a:r>
            <a:r>
              <a:rPr lang="en-GB" baseline="30000" dirty="0"/>
              <a:t>th</a:t>
            </a:r>
            <a:r>
              <a:rPr lang="en-GB" dirty="0"/>
              <a:t> – Monday 18</a:t>
            </a:r>
            <a:r>
              <a:rPr lang="en-GB" baseline="30000" dirty="0"/>
              <a:t>th</a:t>
            </a:r>
            <a:r>
              <a:rPr lang="en-GB" dirty="0"/>
              <a:t> May 2026</a:t>
            </a:r>
          </a:p>
        </p:txBody>
      </p:sp>
    </p:spTree>
    <p:extLst>
      <p:ext uri="{BB962C8B-B14F-4D97-AF65-F5344CB8AC3E}">
        <p14:creationId xmlns:p14="http://schemas.microsoft.com/office/powerpoint/2010/main" val="2955403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D9E38B3-4686-8247-9625-49018D29F408}"/>
              </a:ext>
            </a:extLst>
          </p:cNvPr>
          <p:cNvSpPr>
            <a:spLocks noGrp="1"/>
          </p:cNvSpPr>
          <p:nvPr>
            <p:ph type="title"/>
          </p:nvPr>
        </p:nvSpPr>
        <p:spPr>
          <a:xfrm>
            <a:off x="1700704" y="830901"/>
            <a:ext cx="9141397" cy="615553"/>
          </a:xfrm>
        </p:spPr>
        <p:txBody>
          <a:bodyPr/>
          <a:lstStyle/>
          <a:p>
            <a:pPr algn="ctr"/>
            <a:r>
              <a:rPr lang="en-US" dirty="0"/>
              <a:t>Aims of a Year 6 residential.</a:t>
            </a:r>
            <a:endParaRPr lang="en-US" sz="4000" b="1" dirty="0">
              <a:solidFill>
                <a:schemeClr val="tx1"/>
              </a:solidFill>
            </a:endParaRPr>
          </a:p>
        </p:txBody>
      </p:sp>
      <p:sp>
        <p:nvSpPr>
          <p:cNvPr id="6" name="Text Placeholder 5">
            <a:extLst>
              <a:ext uri="{FF2B5EF4-FFF2-40B4-BE49-F238E27FC236}">
                <a16:creationId xmlns:a16="http://schemas.microsoft.com/office/drawing/2014/main" id="{7DCBA01B-ECA4-4938-872A-B38BEB13AC06}"/>
              </a:ext>
            </a:extLst>
          </p:cNvPr>
          <p:cNvSpPr>
            <a:spLocks noGrp="1"/>
          </p:cNvSpPr>
          <p:nvPr>
            <p:ph type="body" sz="quarter" idx="12"/>
          </p:nvPr>
        </p:nvSpPr>
        <p:spPr>
          <a:xfrm>
            <a:off x="1118558" y="1768335"/>
            <a:ext cx="9954883" cy="1534757"/>
          </a:xfrm>
        </p:spPr>
        <p:txBody>
          <a:bodyPr/>
          <a:lstStyle/>
          <a:p>
            <a:r>
              <a:rPr lang="en-GB" sz="3600" dirty="0"/>
              <a:t>A residential isn’t just a break from school – it’s an extension of it.</a:t>
            </a:r>
            <a:br>
              <a:rPr lang="en-GB" sz="3600" dirty="0"/>
            </a:br>
            <a:r>
              <a:rPr lang="en-GB" sz="3600" dirty="0"/>
              <a:t>Each activity helps pupils build real-world skills that complement classroom learning, develop character and strengthen relationships.</a:t>
            </a:r>
          </a:p>
          <a:p>
            <a:r>
              <a:rPr lang="en-GB" sz="3600" dirty="0"/>
              <a:t>Children learn to take on challenges, work as a team and discover what they’re capable of – building confidence that carries back into everyday school life.</a:t>
            </a:r>
          </a:p>
          <a:p>
            <a:endParaRPr lang="en-US" dirty="0">
              <a:solidFill>
                <a:schemeClr val="tx1"/>
              </a:solidFill>
            </a:endParaRPr>
          </a:p>
        </p:txBody>
      </p:sp>
    </p:spTree>
    <p:extLst>
      <p:ext uri="{BB962C8B-B14F-4D97-AF65-F5344CB8AC3E}">
        <p14:creationId xmlns:p14="http://schemas.microsoft.com/office/powerpoint/2010/main" val="85230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E70FA737-AD1C-47EE-9777-37A7095BC3B1}"/>
              </a:ext>
            </a:extLst>
          </p:cNvPr>
          <p:cNvSpPr>
            <a:spLocks noGrp="1"/>
          </p:cNvSpPr>
          <p:nvPr>
            <p:ph type="title"/>
          </p:nvPr>
        </p:nvSpPr>
        <p:spPr>
          <a:xfrm>
            <a:off x="0" y="0"/>
            <a:ext cx="6476999" cy="1189037"/>
          </a:xfrm>
        </p:spPr>
        <p:txBody>
          <a:bodyPr/>
          <a:lstStyle/>
          <a:p>
            <a:r>
              <a:rPr lang="en-US" dirty="0"/>
              <a:t>PGL at Windmill Hill</a:t>
            </a:r>
          </a:p>
        </p:txBody>
      </p:sp>
      <p:sp>
        <p:nvSpPr>
          <p:cNvPr id="2" name="Text Placeholder 1">
            <a:extLst>
              <a:ext uri="{FF2B5EF4-FFF2-40B4-BE49-F238E27FC236}">
                <a16:creationId xmlns:a16="http://schemas.microsoft.com/office/drawing/2014/main" id="{9B8BBDC7-B590-43B7-BBD0-3A247210E1AC}"/>
              </a:ext>
            </a:extLst>
          </p:cNvPr>
          <p:cNvSpPr>
            <a:spLocks noGrp="1"/>
          </p:cNvSpPr>
          <p:nvPr>
            <p:ph type="body" sz="quarter" idx="11"/>
          </p:nvPr>
        </p:nvSpPr>
        <p:spPr/>
        <p:txBody>
          <a:bodyPr/>
          <a:lstStyle/>
          <a:p>
            <a:endParaRPr lang="en-US" dirty="0"/>
          </a:p>
        </p:txBody>
      </p:sp>
      <p:pic>
        <p:nvPicPr>
          <p:cNvPr id="4" name="Picture 3">
            <a:extLst>
              <a:ext uri="{FF2B5EF4-FFF2-40B4-BE49-F238E27FC236}">
                <a16:creationId xmlns:a16="http://schemas.microsoft.com/office/drawing/2014/main" id="{CDD1C5A4-EA2B-4583-36A5-8097BF129B1E}"/>
              </a:ext>
            </a:extLst>
          </p:cNvPr>
          <p:cNvPicPr>
            <a:picLocks noChangeAspect="1"/>
          </p:cNvPicPr>
          <p:nvPr/>
        </p:nvPicPr>
        <p:blipFill>
          <a:blip r:embed="rId2"/>
          <a:stretch>
            <a:fillRect/>
          </a:stretch>
        </p:blipFill>
        <p:spPr>
          <a:xfrm>
            <a:off x="0" y="544888"/>
            <a:ext cx="8675914" cy="6313112"/>
          </a:xfrm>
          <a:prstGeom prst="rect">
            <a:avLst/>
          </a:prstGeom>
        </p:spPr>
      </p:pic>
      <p:sp>
        <p:nvSpPr>
          <p:cNvPr id="5" name="Rectangle: Rounded Corners 4">
            <a:extLst>
              <a:ext uri="{FF2B5EF4-FFF2-40B4-BE49-F238E27FC236}">
                <a16:creationId xmlns:a16="http://schemas.microsoft.com/office/drawing/2014/main" id="{FD726D8F-3D6C-56CD-148D-53B1C66F233E}"/>
              </a:ext>
            </a:extLst>
          </p:cNvPr>
          <p:cNvSpPr/>
          <p:nvPr/>
        </p:nvSpPr>
        <p:spPr>
          <a:xfrm>
            <a:off x="8557404" y="-1"/>
            <a:ext cx="3634596" cy="404578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t>The whole site is securely fenced around its perimeter and accessed through a phone-operated electric gate.</a:t>
            </a:r>
          </a:p>
        </p:txBody>
      </p:sp>
    </p:spTree>
    <p:extLst>
      <p:ext uri="{BB962C8B-B14F-4D97-AF65-F5344CB8AC3E}">
        <p14:creationId xmlns:p14="http://schemas.microsoft.com/office/powerpoint/2010/main" val="261615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8C5EA60-12FC-4FB7-9CED-CDC28177F4B1}"/>
              </a:ext>
            </a:extLst>
          </p:cNvPr>
          <p:cNvSpPr>
            <a:spLocks noGrp="1"/>
          </p:cNvSpPr>
          <p:nvPr>
            <p:ph type="title"/>
          </p:nvPr>
        </p:nvSpPr>
        <p:spPr/>
        <p:txBody>
          <a:bodyPr/>
          <a:lstStyle/>
          <a:p>
            <a:r>
              <a:rPr lang="en-US" dirty="0"/>
              <a:t>Introduction</a:t>
            </a:r>
          </a:p>
        </p:txBody>
      </p:sp>
      <p:sp>
        <p:nvSpPr>
          <p:cNvPr id="2" name="Text Placeholder 1">
            <a:extLst>
              <a:ext uri="{FF2B5EF4-FFF2-40B4-BE49-F238E27FC236}">
                <a16:creationId xmlns:a16="http://schemas.microsoft.com/office/drawing/2014/main" id="{3F36812B-2065-4A2B-B59B-8957022687BC}"/>
              </a:ext>
            </a:extLst>
          </p:cNvPr>
          <p:cNvSpPr>
            <a:spLocks noGrp="1"/>
          </p:cNvSpPr>
          <p:nvPr>
            <p:ph type="body" sz="quarter" idx="11"/>
          </p:nvPr>
        </p:nvSpPr>
        <p:spPr>
          <a:xfrm>
            <a:off x="762000" y="1905000"/>
            <a:ext cx="6477000" cy="3276600"/>
          </a:xfrm>
        </p:spPr>
        <p:txBody>
          <a:bodyPr vert="horz" lIns="91440" tIns="45720" rIns="91440" bIns="45720" rtlCol="0" anchor="t">
            <a:normAutofit/>
          </a:bodyPr>
          <a:lstStyle/>
          <a:p>
            <a:endParaRPr lang="en-US" altLang="en-US" dirty="0"/>
          </a:p>
        </p:txBody>
      </p:sp>
      <p:pic>
        <p:nvPicPr>
          <p:cNvPr id="3" name="Picture 2">
            <a:extLst>
              <a:ext uri="{FF2B5EF4-FFF2-40B4-BE49-F238E27FC236}">
                <a16:creationId xmlns:a16="http://schemas.microsoft.com/office/drawing/2014/main" id="{96285FAE-BD11-39FE-782B-DB37583C9B64}"/>
              </a:ext>
            </a:extLst>
          </p:cNvPr>
          <p:cNvPicPr>
            <a:picLocks noChangeAspect="1"/>
          </p:cNvPicPr>
          <p:nvPr/>
        </p:nvPicPr>
        <p:blipFill>
          <a:blip r:embed="rId2"/>
          <a:stretch>
            <a:fillRect/>
          </a:stretch>
        </p:blipFill>
        <p:spPr>
          <a:xfrm>
            <a:off x="0" y="142327"/>
            <a:ext cx="8115300" cy="6038850"/>
          </a:xfrm>
          <a:prstGeom prst="rect">
            <a:avLst/>
          </a:prstGeom>
        </p:spPr>
      </p:pic>
      <p:sp>
        <p:nvSpPr>
          <p:cNvPr id="6" name="TextBox 5">
            <a:extLst>
              <a:ext uri="{FF2B5EF4-FFF2-40B4-BE49-F238E27FC236}">
                <a16:creationId xmlns:a16="http://schemas.microsoft.com/office/drawing/2014/main" id="{B51B12B0-6D2E-FEF0-C75B-271C539B3321}"/>
              </a:ext>
            </a:extLst>
          </p:cNvPr>
          <p:cNvSpPr txBox="1"/>
          <p:nvPr/>
        </p:nvSpPr>
        <p:spPr>
          <a:xfrm>
            <a:off x="8324490" y="899594"/>
            <a:ext cx="3510950" cy="4524315"/>
          </a:xfrm>
          <a:prstGeom prst="rect">
            <a:avLst/>
          </a:prstGeom>
          <a:noFill/>
        </p:spPr>
        <p:txBody>
          <a:bodyPr wrap="square">
            <a:spAutoFit/>
          </a:bodyPr>
          <a:lstStyle/>
          <a:p>
            <a:r>
              <a:rPr lang="en-US" sz="4800" dirty="0"/>
              <a:t>Plenty of challenging activities to fill the whole four days!</a:t>
            </a:r>
            <a:endParaRPr lang="en-GB" sz="4800" dirty="0"/>
          </a:p>
        </p:txBody>
      </p:sp>
    </p:spTree>
    <p:extLst>
      <p:ext uri="{BB962C8B-B14F-4D97-AF65-F5344CB8AC3E}">
        <p14:creationId xmlns:p14="http://schemas.microsoft.com/office/powerpoint/2010/main" val="3174066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503C2C-58FA-8B7F-0CBC-20389609F792}"/>
              </a:ext>
            </a:extLst>
          </p:cNvPr>
          <p:cNvPicPr>
            <a:picLocks noChangeAspect="1"/>
          </p:cNvPicPr>
          <p:nvPr/>
        </p:nvPicPr>
        <p:blipFill>
          <a:blip r:embed="rId2"/>
          <a:stretch>
            <a:fillRect/>
          </a:stretch>
        </p:blipFill>
        <p:spPr>
          <a:xfrm>
            <a:off x="99132" y="1354346"/>
            <a:ext cx="12153901" cy="5503654"/>
          </a:xfrm>
          <a:prstGeom prst="rect">
            <a:avLst/>
          </a:prstGeom>
        </p:spPr>
      </p:pic>
      <p:sp>
        <p:nvSpPr>
          <p:cNvPr id="4" name="TextBox 3">
            <a:extLst>
              <a:ext uri="{FF2B5EF4-FFF2-40B4-BE49-F238E27FC236}">
                <a16:creationId xmlns:a16="http://schemas.microsoft.com/office/drawing/2014/main" id="{9D4771CA-87CF-A63D-DAFA-C86B3D8BF845}"/>
              </a:ext>
            </a:extLst>
          </p:cNvPr>
          <p:cNvSpPr txBox="1"/>
          <p:nvPr/>
        </p:nvSpPr>
        <p:spPr>
          <a:xfrm>
            <a:off x="1574801" y="313265"/>
            <a:ext cx="8390466" cy="769441"/>
          </a:xfrm>
          <a:prstGeom prst="rect">
            <a:avLst/>
          </a:prstGeom>
          <a:noFill/>
        </p:spPr>
        <p:txBody>
          <a:bodyPr wrap="square" rtlCol="0">
            <a:spAutoFit/>
          </a:bodyPr>
          <a:lstStyle/>
          <a:p>
            <a:r>
              <a:rPr lang="en-GB" sz="4400" dirty="0"/>
              <a:t>Itinerary for the trip</a:t>
            </a:r>
            <a:r>
              <a:rPr lang="en-GB" dirty="0"/>
              <a:t>.</a:t>
            </a:r>
          </a:p>
        </p:txBody>
      </p:sp>
    </p:spTree>
    <p:extLst>
      <p:ext uri="{BB962C8B-B14F-4D97-AF65-F5344CB8AC3E}">
        <p14:creationId xmlns:p14="http://schemas.microsoft.com/office/powerpoint/2010/main" val="3377178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CE50E06-E63E-4F56-A2A4-9E76FE39B5A4}"/>
              </a:ext>
            </a:extLst>
          </p:cNvPr>
          <p:cNvSpPr>
            <a:spLocks noGrp="1"/>
          </p:cNvSpPr>
          <p:nvPr>
            <p:ph type="title"/>
          </p:nvPr>
        </p:nvSpPr>
        <p:spPr>
          <a:xfrm>
            <a:off x="267008" y="288220"/>
            <a:ext cx="5949351" cy="4123426"/>
          </a:xfrm>
        </p:spPr>
        <p:txBody>
          <a:bodyPr>
            <a:noAutofit/>
          </a:bodyPr>
          <a:lstStyle/>
          <a:p>
            <a:r>
              <a:rPr lang="en-GB" sz="2800" dirty="0"/>
              <a:t>Each activity supports pupils in developing real-world skills that enhance classroom learning, build character and strengthen relationships. Through this, children learn to embrace challenges, collaborate effectively and discover their potential—gaining confidence that extends into school life and beyond.</a:t>
            </a:r>
            <a:br>
              <a:rPr lang="en-GB" sz="2000" b="0" dirty="0"/>
            </a:br>
            <a:endParaRPr lang="en-US" sz="2000" dirty="0"/>
          </a:p>
        </p:txBody>
      </p:sp>
      <p:sp>
        <p:nvSpPr>
          <p:cNvPr id="3" name="Text Placeholder 2">
            <a:extLst>
              <a:ext uri="{FF2B5EF4-FFF2-40B4-BE49-F238E27FC236}">
                <a16:creationId xmlns:a16="http://schemas.microsoft.com/office/drawing/2014/main" id="{00F984E2-31A5-468B-BDD2-9BF3D346F298}"/>
              </a:ext>
            </a:extLst>
          </p:cNvPr>
          <p:cNvSpPr>
            <a:spLocks noGrp="1"/>
          </p:cNvSpPr>
          <p:nvPr>
            <p:ph type="body" sz="quarter" idx="11"/>
          </p:nvPr>
        </p:nvSpPr>
        <p:spPr>
          <a:xfrm>
            <a:off x="341770" y="4411646"/>
            <a:ext cx="10886536" cy="3710168"/>
          </a:xfrm>
        </p:spPr>
        <p:txBody>
          <a:bodyPr>
            <a:normAutofit/>
          </a:bodyPr>
          <a:lstStyle/>
          <a:p>
            <a:r>
              <a:rPr lang="en-GB" sz="2800" dirty="0"/>
              <a:t>Through problem-solving, communication and physical challenge, pupils develop key skills aligned with our ethos of personal development and character education. During this residential, our focus is on teamwork, leadership, and building resilience alongside a strong growth mindset.</a:t>
            </a:r>
            <a:endParaRPr lang="en-US" sz="2800" b="0" dirty="0"/>
          </a:p>
        </p:txBody>
      </p:sp>
      <p:pic>
        <p:nvPicPr>
          <p:cNvPr id="4" name="Picture 3">
            <a:extLst>
              <a:ext uri="{FF2B5EF4-FFF2-40B4-BE49-F238E27FC236}">
                <a16:creationId xmlns:a16="http://schemas.microsoft.com/office/drawing/2014/main" id="{D8778514-A6BE-6E5A-8721-B5ADE1CFA409}"/>
              </a:ext>
            </a:extLst>
          </p:cNvPr>
          <p:cNvPicPr>
            <a:picLocks noChangeAspect="1"/>
          </p:cNvPicPr>
          <p:nvPr/>
        </p:nvPicPr>
        <p:blipFill>
          <a:blip r:embed="rId2"/>
          <a:stretch>
            <a:fillRect/>
          </a:stretch>
        </p:blipFill>
        <p:spPr>
          <a:xfrm>
            <a:off x="6096000" y="576441"/>
            <a:ext cx="6070532" cy="3546985"/>
          </a:xfrm>
          <a:prstGeom prst="rect">
            <a:avLst/>
          </a:prstGeom>
        </p:spPr>
      </p:pic>
    </p:spTree>
    <p:extLst>
      <p:ext uri="{BB962C8B-B14F-4D97-AF65-F5344CB8AC3E}">
        <p14:creationId xmlns:p14="http://schemas.microsoft.com/office/powerpoint/2010/main" val="1811410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168E5CF-FC82-40DA-8E6D-0BFF887BD80E}"/>
              </a:ext>
            </a:extLst>
          </p:cNvPr>
          <p:cNvSpPr>
            <a:spLocks noGrp="1"/>
          </p:cNvSpPr>
          <p:nvPr>
            <p:ph type="title"/>
          </p:nvPr>
        </p:nvSpPr>
        <p:spPr>
          <a:xfrm>
            <a:off x="3098800" y="2980267"/>
            <a:ext cx="5774267" cy="1286934"/>
          </a:xfrm>
        </p:spPr>
        <p:txBody>
          <a:bodyPr anchor="ctr">
            <a:noAutofit/>
          </a:bodyPr>
          <a:lstStyle/>
          <a:p>
            <a:r>
              <a:rPr lang="en-US" sz="3200" dirty="0"/>
              <a:t>Routines for the morning and evening will be expected for ALL children.</a:t>
            </a:r>
            <a:br>
              <a:rPr lang="en-US" sz="3200" dirty="0"/>
            </a:br>
            <a:br>
              <a:rPr lang="en-US" sz="3200" dirty="0"/>
            </a:br>
            <a:r>
              <a:rPr lang="en-US" sz="3200" dirty="0"/>
              <a:t>We would expect them to have a shower, brush their teeth and hair, dress appropriately and be ready ON TIME every morning.</a:t>
            </a:r>
            <a:br>
              <a:rPr lang="en-US" sz="3200" dirty="0"/>
            </a:br>
            <a:br>
              <a:rPr lang="en-US" sz="3200" dirty="0"/>
            </a:br>
            <a:r>
              <a:rPr lang="en-US" sz="3200" dirty="0"/>
              <a:t>Then, after the evening activity, that they are ready for bed at 9:30pm and lights out at 10pm.</a:t>
            </a:r>
          </a:p>
        </p:txBody>
      </p:sp>
    </p:spTree>
    <p:extLst>
      <p:ext uri="{BB962C8B-B14F-4D97-AF65-F5344CB8AC3E}">
        <p14:creationId xmlns:p14="http://schemas.microsoft.com/office/powerpoint/2010/main" val="4152393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8FBE6B-DC67-4E64-80F4-CADE978D2FE3}"/>
              </a:ext>
            </a:extLst>
          </p:cNvPr>
          <p:cNvSpPr>
            <a:spLocks noGrp="1"/>
          </p:cNvSpPr>
          <p:nvPr>
            <p:ph type="title"/>
          </p:nvPr>
        </p:nvSpPr>
        <p:spPr/>
        <p:txBody>
          <a:bodyPr/>
          <a:lstStyle/>
          <a:p>
            <a:r>
              <a:rPr lang="en-US" dirty="0"/>
              <a:t>Risk Assessed Activities</a:t>
            </a:r>
          </a:p>
        </p:txBody>
      </p:sp>
      <p:sp>
        <p:nvSpPr>
          <p:cNvPr id="10" name="Text Placeholder 9">
            <a:extLst>
              <a:ext uri="{FF2B5EF4-FFF2-40B4-BE49-F238E27FC236}">
                <a16:creationId xmlns:a16="http://schemas.microsoft.com/office/drawing/2014/main" id="{3E90A16C-1235-4DE1-9AE7-2F7599C83F90}"/>
              </a:ext>
            </a:extLst>
          </p:cNvPr>
          <p:cNvSpPr>
            <a:spLocks noGrp="1"/>
          </p:cNvSpPr>
          <p:nvPr>
            <p:ph type="body" sz="quarter" idx="13"/>
          </p:nvPr>
        </p:nvSpPr>
        <p:spPr>
          <a:xfrm>
            <a:off x="448573" y="2400300"/>
            <a:ext cx="11533518" cy="3857445"/>
          </a:xfrm>
        </p:spPr>
        <p:txBody>
          <a:bodyPr>
            <a:normAutofit/>
          </a:bodyPr>
          <a:lstStyle/>
          <a:p>
            <a:r>
              <a:rPr lang="en-GB" sz="2800" dirty="0"/>
              <a:t>All the activities meet the highest levels of safety standards. Formal risk assessments are completed at the start of each season and following any significant changes, for every centre. </a:t>
            </a:r>
            <a:br>
              <a:rPr lang="en-GB" sz="2800" dirty="0"/>
            </a:br>
            <a:r>
              <a:rPr lang="en-GB" sz="2800" dirty="0"/>
              <a:t>All PGL's adventure activities take place under the instruction and guidance of specially trained PGL instructors who prioritise safety above all else. Activities take place on land, on the water and in the air (for our rope-based challenges), so each brings a different (and fun!) way for children to challenge themselves in a friendly, safe and supportive environment.</a:t>
            </a:r>
            <a:endParaRPr lang="en-US" altLang="en-US" sz="2800" b="0" dirty="0">
              <a:latin typeface="+mj-lt"/>
            </a:endParaRPr>
          </a:p>
        </p:txBody>
      </p:sp>
      <p:pic>
        <p:nvPicPr>
          <p:cNvPr id="3" name="Picture 2">
            <a:extLst>
              <a:ext uri="{FF2B5EF4-FFF2-40B4-BE49-F238E27FC236}">
                <a16:creationId xmlns:a16="http://schemas.microsoft.com/office/drawing/2014/main" id="{1D0EBF5E-B4CD-0217-B99E-D57BA6AD4E88}"/>
              </a:ext>
            </a:extLst>
          </p:cNvPr>
          <p:cNvPicPr>
            <a:picLocks noChangeAspect="1"/>
          </p:cNvPicPr>
          <p:nvPr/>
        </p:nvPicPr>
        <p:blipFill>
          <a:blip r:embed="rId3"/>
          <a:stretch>
            <a:fillRect/>
          </a:stretch>
        </p:blipFill>
        <p:spPr>
          <a:xfrm>
            <a:off x="6982904" y="0"/>
            <a:ext cx="4010025" cy="2400300"/>
          </a:xfrm>
          <a:prstGeom prst="rect">
            <a:avLst/>
          </a:prstGeom>
        </p:spPr>
      </p:pic>
    </p:spTree>
    <p:extLst>
      <p:ext uri="{BB962C8B-B14F-4D97-AF65-F5344CB8AC3E}">
        <p14:creationId xmlns:p14="http://schemas.microsoft.com/office/powerpoint/2010/main" val="551686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F037412-7BC5-4AAA-8ED5-FC377A84CB0C}"/>
              </a:ext>
            </a:extLst>
          </p:cNvPr>
          <p:cNvSpPr>
            <a:spLocks noGrp="1"/>
          </p:cNvSpPr>
          <p:nvPr>
            <p:ph type="title"/>
          </p:nvPr>
        </p:nvSpPr>
        <p:spPr/>
        <p:txBody>
          <a:bodyPr/>
          <a:lstStyle/>
          <a:p>
            <a:br>
              <a:rPr lang="en-US" dirty="0"/>
            </a:br>
            <a:endParaRPr lang="en-US" dirty="0"/>
          </a:p>
        </p:txBody>
      </p:sp>
      <p:sp>
        <p:nvSpPr>
          <p:cNvPr id="3" name="Text Placeholder 2">
            <a:extLst>
              <a:ext uri="{FF2B5EF4-FFF2-40B4-BE49-F238E27FC236}">
                <a16:creationId xmlns:a16="http://schemas.microsoft.com/office/drawing/2014/main" id="{EF99585A-5E1F-40FA-8E64-BB4F04611657}"/>
              </a:ext>
            </a:extLst>
          </p:cNvPr>
          <p:cNvSpPr>
            <a:spLocks noGrp="1"/>
          </p:cNvSpPr>
          <p:nvPr>
            <p:ph type="body" sz="quarter" idx="11"/>
          </p:nvPr>
        </p:nvSpPr>
        <p:spPr>
          <a:xfrm>
            <a:off x="3745860" y="379362"/>
            <a:ext cx="8302206" cy="6099275"/>
          </a:xfrm>
        </p:spPr>
        <p:txBody>
          <a:bodyPr vert="horz" lIns="91440" tIns="45720" rIns="91440" bIns="45720" rtlCol="0" anchor="t">
            <a:normAutofit fontScale="77500" lnSpcReduction="20000"/>
          </a:bodyPr>
          <a:lstStyle/>
          <a:p>
            <a:pPr fontAlgn="base"/>
            <a:r>
              <a:rPr lang="en-GB" sz="3300" u="sng" dirty="0"/>
              <a:t>Healthy, Tasty and Nutritious Menus.</a:t>
            </a:r>
          </a:p>
          <a:p>
            <a:pPr fontAlgn="base"/>
            <a:endParaRPr lang="en-GB" sz="2600" u="sng" dirty="0"/>
          </a:p>
          <a:p>
            <a:pPr fontAlgn="base">
              <a:lnSpc>
                <a:spcPct val="120000"/>
              </a:lnSpc>
            </a:pPr>
            <a:r>
              <a:rPr lang="en-GB" sz="3000" b="0" dirty="0"/>
              <a:t>The meals provided at PGL offer a wide range of tasty and nutritious dishes which are attractive to children’s palates. To assist your children in selecting a balanced meal they serve generous portions of fruit, vegetables and salad with plenty of carbohydrate for energy.</a:t>
            </a:r>
          </a:p>
          <a:p>
            <a:pPr fontAlgn="base">
              <a:lnSpc>
                <a:spcPct val="120000"/>
              </a:lnSpc>
            </a:pPr>
            <a:r>
              <a:rPr lang="en-GB" sz="3000" b="0" dirty="0"/>
              <a:t>There is also a mix of freshly-prepared hot or cold meals at various mealtimes throughout the week, as well and a self-service salad bar for children to help themselves to as much salad as they like at lunch and dinner. There is always plenty of bread and fresh fruit available, as well as hot and cold drinks.</a:t>
            </a:r>
          </a:p>
          <a:p>
            <a:pPr fontAlgn="base"/>
            <a:endParaRPr lang="en-GB" sz="3000" b="0" dirty="0"/>
          </a:p>
          <a:p>
            <a:pPr fontAlgn="base"/>
            <a:r>
              <a:rPr lang="en-GB" sz="3000" dirty="0">
                <a:solidFill>
                  <a:srgbClr val="FF0000"/>
                </a:solidFill>
              </a:rPr>
              <a:t>FORMS WILL BE SENT OUT FOR YOU TO COMPLETE REGARDING ANY DIETARY REQUIREMENTS. </a:t>
            </a:r>
          </a:p>
          <a:p>
            <a:pPr fontAlgn="base"/>
            <a:r>
              <a:rPr lang="en-GB" sz="3000" dirty="0">
                <a:solidFill>
                  <a:srgbClr val="FF0000"/>
                </a:solidFill>
              </a:rPr>
              <a:t> </a:t>
            </a:r>
            <a:br>
              <a:rPr lang="en-GB" sz="3000" dirty="0">
                <a:solidFill>
                  <a:srgbClr val="FF0000"/>
                </a:solidFill>
              </a:rPr>
            </a:br>
            <a:r>
              <a:rPr lang="en-GB" sz="3000" dirty="0">
                <a:solidFill>
                  <a:srgbClr val="FF0000"/>
                </a:solidFill>
              </a:rPr>
              <a:t>THESE MUST BE RETURNED TO US ASAP.</a:t>
            </a:r>
          </a:p>
          <a:p>
            <a:pPr fontAlgn="base"/>
            <a:endParaRPr lang="en-GB" sz="2600" b="0" dirty="0"/>
          </a:p>
          <a:p>
            <a:pPr fontAlgn="base"/>
            <a:endParaRPr lang="en-GB" sz="2600" b="0" dirty="0"/>
          </a:p>
          <a:p>
            <a:endParaRPr lang="en-US" dirty="0"/>
          </a:p>
        </p:txBody>
      </p:sp>
    </p:spTree>
    <p:extLst>
      <p:ext uri="{BB962C8B-B14F-4D97-AF65-F5344CB8AC3E}">
        <p14:creationId xmlns:p14="http://schemas.microsoft.com/office/powerpoint/2010/main" val="2701910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A8A48-57B8-480B-912A-B017D739B4D0}"/>
              </a:ext>
            </a:extLst>
          </p:cNvPr>
          <p:cNvSpPr>
            <a:spLocks noGrp="1"/>
          </p:cNvSpPr>
          <p:nvPr>
            <p:ph type="title"/>
          </p:nvPr>
        </p:nvSpPr>
        <p:spPr/>
        <p:txBody>
          <a:bodyPr/>
          <a:lstStyle/>
          <a:p>
            <a:r>
              <a:rPr lang="en-US" dirty="0">
                <a:solidFill>
                  <a:schemeClr val="tx1"/>
                </a:solidFill>
              </a:rPr>
              <a:t>Key people</a:t>
            </a:r>
          </a:p>
        </p:txBody>
      </p:sp>
      <p:sp>
        <p:nvSpPr>
          <p:cNvPr id="16" name="Text Placeholder 15">
            <a:extLst>
              <a:ext uri="{FF2B5EF4-FFF2-40B4-BE49-F238E27FC236}">
                <a16:creationId xmlns:a16="http://schemas.microsoft.com/office/drawing/2014/main" id="{82B839A9-BE4F-40C7-ABA3-682B626FFB08}"/>
              </a:ext>
            </a:extLst>
          </p:cNvPr>
          <p:cNvSpPr>
            <a:spLocks noGrp="1"/>
          </p:cNvSpPr>
          <p:nvPr>
            <p:ph type="body" sz="quarter" idx="13"/>
          </p:nvPr>
        </p:nvSpPr>
        <p:spPr>
          <a:xfrm>
            <a:off x="762000" y="1905000"/>
            <a:ext cx="10206037" cy="1111648"/>
          </a:xfrm>
        </p:spPr>
        <p:txBody>
          <a:bodyPr/>
          <a:lstStyle/>
          <a:p>
            <a:r>
              <a:rPr lang="en-US" altLang="en-US" dirty="0"/>
              <a:t>Choose three notable people of Asian Pacific American heritage using </a:t>
            </a:r>
            <a:r>
              <a:rPr lang="en-US" altLang="en-US" b="1" dirty="0">
                <a:hlinkClick r:id="rId3">
                  <a:extLst>
                    <a:ext uri="{A12FA001-AC4F-418D-AE19-62706E023703}">
                      <ahyp:hlinkClr xmlns:ahyp="http://schemas.microsoft.com/office/drawing/2018/hyperlinkcolor" val="tx"/>
                    </a:ext>
                  </a:extLst>
                </a:hlinkClick>
              </a:rPr>
              <a:t>Bing.com</a:t>
            </a:r>
            <a:r>
              <a:rPr lang="en-US" altLang="en-US" b="1" dirty="0"/>
              <a:t> </a:t>
            </a:r>
            <a:r>
              <a:rPr lang="en-US" altLang="en-US" dirty="0"/>
              <a:t>and discuss their lives and accomplishments. Here are some examples:  </a:t>
            </a:r>
          </a:p>
          <a:p>
            <a:endParaRPr lang="en-US" dirty="0"/>
          </a:p>
        </p:txBody>
      </p:sp>
      <p:graphicFrame>
        <p:nvGraphicFramePr>
          <p:cNvPr id="9" name="Content Placeholder 6" descr="SmartArt Graphic">
            <a:extLst>
              <a:ext uri="{FF2B5EF4-FFF2-40B4-BE49-F238E27FC236}">
                <a16:creationId xmlns:a16="http://schemas.microsoft.com/office/drawing/2014/main" id="{E94B267D-A2CA-438F-8FBB-76610B20C19D}"/>
              </a:ext>
            </a:extLst>
          </p:cNvPr>
          <p:cNvGraphicFramePr>
            <a:graphicFrameLocks/>
          </p:cNvGraphicFramePr>
          <p:nvPr>
            <p:extLst>
              <p:ext uri="{D42A27DB-BD31-4B8C-83A1-F6EECF244321}">
                <p14:modId xmlns:p14="http://schemas.microsoft.com/office/powerpoint/2010/main" val="4119204205"/>
              </p:ext>
            </p:extLst>
          </p:nvPr>
        </p:nvGraphicFramePr>
        <p:xfrm>
          <a:off x="762000" y="2895600"/>
          <a:ext cx="10668000" cy="3352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a:extLst>
              <a:ext uri="{FF2B5EF4-FFF2-40B4-BE49-F238E27FC236}">
                <a16:creationId xmlns:a16="http://schemas.microsoft.com/office/drawing/2014/main" id="{07BED722-2693-1178-B9A4-CAC3292F5528}"/>
              </a:ext>
            </a:extLst>
          </p:cNvPr>
          <p:cNvPicPr>
            <a:picLocks noChangeAspect="1"/>
          </p:cNvPicPr>
          <p:nvPr/>
        </p:nvPicPr>
        <p:blipFill>
          <a:blip r:embed="rId9"/>
          <a:stretch>
            <a:fillRect/>
          </a:stretch>
        </p:blipFill>
        <p:spPr>
          <a:xfrm>
            <a:off x="0" y="84154"/>
            <a:ext cx="12192000" cy="6689691"/>
          </a:xfrm>
          <a:prstGeom prst="rect">
            <a:avLst/>
          </a:prstGeom>
        </p:spPr>
      </p:pic>
    </p:spTree>
    <p:extLst>
      <p:ext uri="{BB962C8B-B14F-4D97-AF65-F5344CB8AC3E}">
        <p14:creationId xmlns:p14="http://schemas.microsoft.com/office/powerpoint/2010/main" val="3477364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FFCC38-D58E-4E17-AA29-4F5F2A66F1EA}"/>
              </a:ext>
            </a:extLst>
          </p:cNvPr>
          <p:cNvSpPr>
            <a:spLocks noGrp="1"/>
          </p:cNvSpPr>
          <p:nvPr>
            <p:ph type="title"/>
          </p:nvPr>
        </p:nvSpPr>
        <p:spPr>
          <a:xfrm>
            <a:off x="838200" y="365125"/>
            <a:ext cx="10515600" cy="1325563"/>
          </a:xfrm>
        </p:spPr>
        <p:txBody>
          <a:bodyPr anchor="ctr">
            <a:normAutofit/>
          </a:bodyPr>
          <a:lstStyle/>
          <a:p>
            <a:r>
              <a:rPr lang="en-US" sz="4400"/>
              <a:t>Accommodation</a:t>
            </a:r>
            <a:br>
              <a:rPr lang="en-US" sz="4400"/>
            </a:br>
            <a:endParaRPr lang="en-US" sz="4400"/>
          </a:p>
        </p:txBody>
      </p:sp>
      <p:pic>
        <p:nvPicPr>
          <p:cNvPr id="2" name="Picture Placeholder 1">
            <a:extLst>
              <a:ext uri="{FF2B5EF4-FFF2-40B4-BE49-F238E27FC236}">
                <a16:creationId xmlns:a16="http://schemas.microsoft.com/office/drawing/2014/main" id="{06BA4E29-EBE6-0696-7849-DCE2AED305A8}"/>
              </a:ext>
            </a:extLst>
          </p:cNvPr>
          <p:cNvPicPr>
            <a:picLocks noGrp="1" noChangeAspect="1"/>
          </p:cNvPicPr>
          <p:nvPr>
            <p:ph type="pic" sz="quarter" idx="4294967295"/>
          </p:nvPr>
        </p:nvPicPr>
        <p:blipFill>
          <a:blip r:embed="rId3"/>
          <a:srcRect l="18129" r="18131" b="2"/>
          <a:stretch>
            <a:fillRect/>
          </a:stretch>
        </p:blipFill>
        <p:spPr>
          <a:xfrm>
            <a:off x="0" y="1252728"/>
            <a:ext cx="5067300" cy="4352544"/>
          </a:xfrm>
          <a:prstGeom prst="rect">
            <a:avLst/>
          </a:prstGeom>
          <a:noFill/>
        </p:spPr>
      </p:pic>
      <p:sp>
        <p:nvSpPr>
          <p:cNvPr id="9219" name="Rectangle 8">
            <a:extLst>
              <a:ext uri="{FF2B5EF4-FFF2-40B4-BE49-F238E27FC236}">
                <a16:creationId xmlns:a16="http://schemas.microsoft.com/office/drawing/2014/main" id="{A17D04F1-4318-4DD6-B27E-D66AE4D426B2}"/>
              </a:ext>
            </a:extLst>
          </p:cNvPr>
          <p:cNvSpPr>
            <a:spLocks noGrp="1" noChangeArrowheads="1"/>
          </p:cNvSpPr>
          <p:nvPr>
            <p:ph type="body" sz="quarter" idx="4294967295"/>
          </p:nvPr>
        </p:nvSpPr>
        <p:spPr>
          <a:xfrm>
            <a:off x="5130561" y="1252727"/>
            <a:ext cx="4919213" cy="5240147"/>
          </a:xfrm>
        </p:spPr>
        <p:txBody>
          <a:bodyPr anchor="t">
            <a:normAutofit fontScale="92500" lnSpcReduction="20000"/>
          </a:bodyPr>
          <a:lstStyle/>
          <a:p>
            <a:pPr fontAlgn="base">
              <a:spcBef>
                <a:spcPct val="0"/>
              </a:spcBef>
              <a:spcAft>
                <a:spcPts val="600"/>
              </a:spcAft>
            </a:pPr>
            <a:r>
              <a:rPr lang="en-US" altLang="en-US" b="1" kern="1200" dirty="0">
                <a:solidFill>
                  <a:schemeClr val="bg1"/>
                </a:solidFill>
              </a:rPr>
              <a:t>Accommodation is in wooden , forest style lodges which have </a:t>
            </a:r>
            <a:r>
              <a:rPr lang="en-US" altLang="en-US" b="1" dirty="0">
                <a:solidFill>
                  <a:schemeClr val="bg1"/>
                </a:solidFill>
              </a:rPr>
              <a:t>6</a:t>
            </a:r>
            <a:r>
              <a:rPr lang="en-US" altLang="en-US" b="1" kern="1200" dirty="0">
                <a:solidFill>
                  <a:schemeClr val="bg1"/>
                </a:solidFill>
              </a:rPr>
              <a:t> bunk beds in each lodge.</a:t>
            </a:r>
          </a:p>
          <a:p>
            <a:pPr fontAlgn="base">
              <a:spcBef>
                <a:spcPct val="0"/>
              </a:spcBef>
              <a:spcAft>
                <a:spcPts val="600"/>
              </a:spcAft>
            </a:pPr>
            <a:endParaRPr lang="en-US" altLang="en-US" b="1" kern="1200" dirty="0">
              <a:solidFill>
                <a:schemeClr val="bg1"/>
              </a:solidFill>
            </a:endParaRPr>
          </a:p>
          <a:p>
            <a:pPr fontAlgn="base">
              <a:spcBef>
                <a:spcPct val="0"/>
              </a:spcBef>
              <a:spcAft>
                <a:spcPts val="600"/>
              </a:spcAft>
            </a:pPr>
            <a:r>
              <a:rPr lang="en-US" altLang="en-US" b="1" kern="1200" dirty="0">
                <a:solidFill>
                  <a:schemeClr val="bg1"/>
                </a:solidFill>
              </a:rPr>
              <a:t>They have an en-suite bathroom, with shower, sink and a separate toilet and are set around a communal courtyard.  </a:t>
            </a:r>
          </a:p>
          <a:p>
            <a:pPr fontAlgn="base">
              <a:spcBef>
                <a:spcPct val="0"/>
              </a:spcBef>
              <a:spcAft>
                <a:spcPts val="600"/>
              </a:spcAft>
            </a:pPr>
            <a:r>
              <a:rPr lang="en-US" altLang="en-US" b="1" kern="1200" dirty="0">
                <a:solidFill>
                  <a:schemeClr val="bg1"/>
                </a:solidFill>
              </a:rPr>
              <a:t>The staff accommodation is also set within these with easy access should the children need any support (and where we can keep an easy eye on them!).</a:t>
            </a:r>
          </a:p>
        </p:txBody>
      </p:sp>
    </p:spTree>
    <p:extLst>
      <p:ext uri="{BB962C8B-B14F-4D97-AF65-F5344CB8AC3E}">
        <p14:creationId xmlns:p14="http://schemas.microsoft.com/office/powerpoint/2010/main" val="2671048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D9E38B3-4686-8247-9625-49018D29F408}"/>
              </a:ext>
            </a:extLst>
          </p:cNvPr>
          <p:cNvSpPr>
            <a:spLocks noGrp="1"/>
          </p:cNvSpPr>
          <p:nvPr>
            <p:ph type="title"/>
          </p:nvPr>
        </p:nvSpPr>
        <p:spPr>
          <a:xfrm>
            <a:off x="1309641" y="563482"/>
            <a:ext cx="9141397" cy="615553"/>
          </a:xfrm>
        </p:spPr>
        <p:txBody>
          <a:bodyPr/>
          <a:lstStyle/>
          <a:p>
            <a:pPr algn="ctr"/>
            <a:r>
              <a:rPr lang="en-US" dirty="0"/>
              <a:t>PGL Staff Enhanced Check</a:t>
            </a:r>
            <a:endParaRPr lang="en-US" b="1" dirty="0">
              <a:solidFill>
                <a:schemeClr val="tx1"/>
              </a:solidFill>
            </a:endParaRPr>
          </a:p>
        </p:txBody>
      </p:sp>
      <p:sp>
        <p:nvSpPr>
          <p:cNvPr id="3" name="Text Placeholder 2">
            <a:extLst>
              <a:ext uri="{FF2B5EF4-FFF2-40B4-BE49-F238E27FC236}">
                <a16:creationId xmlns:a16="http://schemas.microsoft.com/office/drawing/2014/main" id="{17155E1D-F4AD-41A7-B948-E2D246CCFE8A}"/>
              </a:ext>
            </a:extLst>
          </p:cNvPr>
          <p:cNvSpPr>
            <a:spLocks noGrp="1"/>
          </p:cNvSpPr>
          <p:nvPr>
            <p:ph type="body" sz="quarter" idx="12"/>
          </p:nvPr>
        </p:nvSpPr>
        <p:spPr>
          <a:xfrm>
            <a:off x="660805" y="1535422"/>
            <a:ext cx="10199852" cy="1534757"/>
          </a:xfrm>
        </p:spPr>
        <p:txBody>
          <a:bodyPr/>
          <a:lstStyle/>
          <a:p>
            <a:pPr fontAlgn="base"/>
            <a:br>
              <a:rPr lang="en-GB" dirty="0"/>
            </a:br>
            <a:r>
              <a:rPr lang="en-GB" sz="2800" dirty="0"/>
              <a:t>FOR YOUR PEACE OF MIND.</a:t>
            </a:r>
          </a:p>
          <a:p>
            <a:pPr fontAlgn="base"/>
            <a:endParaRPr lang="en-GB" sz="2800" dirty="0"/>
          </a:p>
          <a:p>
            <a:pPr fontAlgn="base"/>
            <a:r>
              <a:rPr lang="en-GB" sz="2800" dirty="0"/>
              <a:t>For all staff working at PGL sites, the Disclosure and Barring Service* (DBS) ‘Barred List’ is checked and an ‘Enhanced’ check is applied for.</a:t>
            </a:r>
          </a:p>
          <a:p>
            <a:pPr fontAlgn="base"/>
            <a:r>
              <a:rPr lang="en-GB" sz="2800" dirty="0"/>
              <a:t>Non UK residents are subject to the equivalent checks in their home country.</a:t>
            </a:r>
          </a:p>
          <a:p>
            <a:pPr fontAlgn="base"/>
            <a:br>
              <a:rPr lang="en-GB" sz="2800" dirty="0"/>
            </a:br>
            <a:r>
              <a:rPr lang="en-GB" sz="2800" dirty="0"/>
              <a:t>All the instructors are carefully selected, highly trained and meet the requirements laid down by national governing bodies, including </a:t>
            </a:r>
            <a:r>
              <a:rPr lang="en-GB" sz="2800" dirty="0">
                <a:hlinkClick r:id="rId2"/>
              </a:rPr>
              <a:t>The Adventure Activities Licensing Authority (AALA)</a:t>
            </a:r>
            <a:r>
              <a:rPr lang="en-GB" sz="2800" dirty="0"/>
              <a:t>, </a:t>
            </a:r>
            <a:r>
              <a:rPr lang="en-GB" sz="2800" dirty="0">
                <a:hlinkClick r:id="rId3"/>
              </a:rPr>
              <a:t>The British Activity Providers Association (BAPA)</a:t>
            </a:r>
            <a:r>
              <a:rPr lang="en-GB" sz="2800" dirty="0"/>
              <a:t> and the </a:t>
            </a:r>
            <a:r>
              <a:rPr lang="en-GB" sz="2800" dirty="0">
                <a:hlinkClick r:id="rId4"/>
              </a:rPr>
              <a:t>Council for Learning Outside the Classroom (</a:t>
            </a:r>
            <a:r>
              <a:rPr lang="en-GB" sz="2800" dirty="0" err="1">
                <a:hlinkClick r:id="rId4"/>
              </a:rPr>
              <a:t>LOtC</a:t>
            </a:r>
            <a:r>
              <a:rPr lang="en-GB" sz="2800" dirty="0">
                <a:hlinkClick r:id="rId4"/>
              </a:rPr>
              <a:t>)</a:t>
            </a:r>
            <a:r>
              <a:rPr lang="en-GB" sz="2800" dirty="0"/>
              <a:t>.</a:t>
            </a:r>
          </a:p>
          <a:p>
            <a:pPr marL="0" indent="0" algn="ctr" fontAlgn="auto">
              <a:spcAft>
                <a:spcPts val="0"/>
              </a:spcAft>
              <a:buNone/>
            </a:pPr>
            <a:endParaRPr lang="en-US" altLang="en-US" sz="1800" dirty="0">
              <a:solidFill>
                <a:schemeClr val="tx1"/>
              </a:solidFill>
            </a:endParaRPr>
          </a:p>
        </p:txBody>
      </p:sp>
    </p:spTree>
    <p:extLst>
      <p:ext uri="{BB962C8B-B14F-4D97-AF65-F5344CB8AC3E}">
        <p14:creationId xmlns:p14="http://schemas.microsoft.com/office/powerpoint/2010/main" val="1533608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lowchart: Document 9">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4362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B44FB7-470C-3F40-73C2-FE20708AB12C}"/>
              </a:ext>
            </a:extLst>
          </p:cNvPr>
          <p:cNvSpPr>
            <a:spLocks noGrp="1"/>
          </p:cNvSpPr>
          <p:nvPr>
            <p:ph type="title"/>
          </p:nvPr>
        </p:nvSpPr>
        <p:spPr>
          <a:xfrm>
            <a:off x="838200" y="171162"/>
            <a:ext cx="2840182" cy="2371148"/>
          </a:xfrm>
        </p:spPr>
        <p:txBody>
          <a:bodyPr vert="horz" lIns="91440" tIns="45720" rIns="91440" bIns="45720" rtlCol="0" anchor="ctr">
            <a:normAutofit/>
          </a:bodyPr>
          <a:lstStyle/>
          <a:p>
            <a:pPr algn="l" defTabSz="914400">
              <a:lnSpc>
                <a:spcPct val="90000"/>
              </a:lnSpc>
            </a:pPr>
            <a:r>
              <a:rPr lang="en-US" sz="3200" kern="1200" dirty="0">
                <a:solidFill>
                  <a:srgbClr val="FFFFFF"/>
                </a:solidFill>
                <a:latin typeface="+mj-lt"/>
                <a:ea typeface="+mj-ea"/>
                <a:cs typeface="+mj-cs"/>
              </a:rPr>
              <a:t>What should I pack?</a:t>
            </a:r>
          </a:p>
        </p:txBody>
      </p:sp>
      <p:pic>
        <p:nvPicPr>
          <p:cNvPr id="5" name="Picture 4">
            <a:extLst>
              <a:ext uri="{FF2B5EF4-FFF2-40B4-BE49-F238E27FC236}">
                <a16:creationId xmlns:a16="http://schemas.microsoft.com/office/drawing/2014/main" id="{94C36589-0B0E-B0C2-05F1-C2D5C9E97058}"/>
              </a:ext>
            </a:extLst>
          </p:cNvPr>
          <p:cNvPicPr>
            <a:picLocks noChangeAspect="1"/>
          </p:cNvPicPr>
          <p:nvPr/>
        </p:nvPicPr>
        <p:blipFill>
          <a:blip r:embed="rId2"/>
          <a:stretch>
            <a:fillRect/>
          </a:stretch>
        </p:blipFill>
        <p:spPr>
          <a:xfrm>
            <a:off x="4086225" y="85643"/>
            <a:ext cx="5847528" cy="4005556"/>
          </a:xfrm>
          <a:prstGeom prst="rect">
            <a:avLst/>
          </a:prstGeom>
        </p:spPr>
      </p:pic>
      <p:pic>
        <p:nvPicPr>
          <p:cNvPr id="7" name="Picture 6">
            <a:extLst>
              <a:ext uri="{FF2B5EF4-FFF2-40B4-BE49-F238E27FC236}">
                <a16:creationId xmlns:a16="http://schemas.microsoft.com/office/drawing/2014/main" id="{C1122442-51CB-243D-18F4-27403852BC68}"/>
              </a:ext>
            </a:extLst>
          </p:cNvPr>
          <p:cNvPicPr>
            <a:picLocks noChangeAspect="1"/>
          </p:cNvPicPr>
          <p:nvPr/>
        </p:nvPicPr>
        <p:blipFill>
          <a:blip r:embed="rId3"/>
          <a:stretch>
            <a:fillRect/>
          </a:stretch>
        </p:blipFill>
        <p:spPr>
          <a:xfrm>
            <a:off x="4086224" y="2395243"/>
            <a:ext cx="5847527" cy="4343567"/>
          </a:xfrm>
          <a:prstGeom prst="rect">
            <a:avLst/>
          </a:prstGeom>
        </p:spPr>
      </p:pic>
    </p:spTree>
    <p:extLst>
      <p:ext uri="{BB962C8B-B14F-4D97-AF65-F5344CB8AC3E}">
        <p14:creationId xmlns:p14="http://schemas.microsoft.com/office/powerpoint/2010/main" val="186809898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B43DB-7B69-391A-0C51-610022765D6F}"/>
              </a:ext>
            </a:extLst>
          </p:cNvPr>
          <p:cNvSpPr>
            <a:spLocks noGrp="1"/>
          </p:cNvSpPr>
          <p:nvPr>
            <p:ph type="title"/>
          </p:nvPr>
        </p:nvSpPr>
        <p:spPr>
          <a:xfrm>
            <a:off x="3780366" y="800628"/>
            <a:ext cx="7835901" cy="1189037"/>
          </a:xfrm>
        </p:spPr>
        <p:txBody>
          <a:bodyPr>
            <a:noAutofit/>
          </a:bodyPr>
          <a:lstStyle/>
          <a:p>
            <a:r>
              <a:rPr lang="en-GB" sz="4800" dirty="0"/>
              <a:t>It is sometimes helpful (for children who find organising themselves a bit more challenging) to label up their clothing for the day in separate plastic bags, according to the itinerary of the day.</a:t>
            </a:r>
          </a:p>
        </p:txBody>
      </p:sp>
    </p:spTree>
    <p:extLst>
      <p:ext uri="{BB962C8B-B14F-4D97-AF65-F5344CB8AC3E}">
        <p14:creationId xmlns:p14="http://schemas.microsoft.com/office/powerpoint/2010/main" val="3261200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DD8B5CC-05E4-68F7-926D-0B15A5DED823}"/>
              </a:ext>
            </a:extLst>
          </p:cNvPr>
          <p:cNvSpPr>
            <a:spLocks noGrp="1"/>
          </p:cNvSpPr>
          <p:nvPr>
            <p:ph type="body" sz="quarter" idx="11"/>
          </p:nvPr>
        </p:nvSpPr>
        <p:spPr>
          <a:xfrm>
            <a:off x="524933" y="1071035"/>
            <a:ext cx="8652934" cy="5587470"/>
          </a:xfrm>
        </p:spPr>
        <p:txBody>
          <a:bodyPr>
            <a:normAutofit/>
          </a:bodyPr>
          <a:lstStyle/>
          <a:p>
            <a:r>
              <a:rPr lang="en-GB" sz="3200" dirty="0"/>
              <a:t>Please put the pillow in a black bin liner and the sleeping bag in another.</a:t>
            </a:r>
          </a:p>
          <a:p>
            <a:r>
              <a:rPr lang="en-GB" sz="3200" dirty="0"/>
              <a:t>These MUST be labelled please and bungee cords work well to secure these together, which will be easier for the children once we get there.</a:t>
            </a:r>
          </a:p>
          <a:p>
            <a:endParaRPr lang="en-GB" sz="3200" dirty="0"/>
          </a:p>
          <a:p>
            <a:r>
              <a:rPr lang="en-GB" sz="3200" dirty="0"/>
              <a:t>Packing a few other bin liners will allow the children to put any used, dirty clothing in a separate place, so that their clean clothes stay clean!</a:t>
            </a:r>
          </a:p>
        </p:txBody>
      </p:sp>
      <p:sp>
        <p:nvSpPr>
          <p:cNvPr id="2" name="Title 1">
            <a:extLst>
              <a:ext uri="{FF2B5EF4-FFF2-40B4-BE49-F238E27FC236}">
                <a16:creationId xmlns:a16="http://schemas.microsoft.com/office/drawing/2014/main" id="{4EBFA401-52F9-8ED7-1462-AFE5C6B474AA}"/>
              </a:ext>
            </a:extLst>
          </p:cNvPr>
          <p:cNvSpPr>
            <a:spLocks noGrp="1"/>
          </p:cNvSpPr>
          <p:nvPr>
            <p:ph type="title"/>
          </p:nvPr>
        </p:nvSpPr>
        <p:spPr>
          <a:xfrm>
            <a:off x="524933" y="199495"/>
            <a:ext cx="6476999" cy="1189037"/>
          </a:xfrm>
        </p:spPr>
        <p:txBody>
          <a:bodyPr anchor="t">
            <a:normAutofit/>
          </a:bodyPr>
          <a:lstStyle/>
          <a:p>
            <a:r>
              <a:rPr lang="en-GB" b="0" u="sng" dirty="0"/>
              <a:t>Essential Bedding.</a:t>
            </a:r>
          </a:p>
        </p:txBody>
      </p:sp>
    </p:spTree>
    <p:extLst>
      <p:ext uri="{BB962C8B-B14F-4D97-AF65-F5344CB8AC3E}">
        <p14:creationId xmlns:p14="http://schemas.microsoft.com/office/powerpoint/2010/main" val="2882144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153D8-4646-1C03-85B5-A8365B24F870}"/>
              </a:ext>
            </a:extLst>
          </p:cNvPr>
          <p:cNvSpPr>
            <a:spLocks noGrp="1"/>
          </p:cNvSpPr>
          <p:nvPr>
            <p:ph type="title"/>
          </p:nvPr>
        </p:nvSpPr>
        <p:spPr>
          <a:xfrm>
            <a:off x="509301" y="165100"/>
            <a:ext cx="9141397" cy="615553"/>
          </a:xfrm>
        </p:spPr>
        <p:txBody>
          <a:bodyPr/>
          <a:lstStyle/>
          <a:p>
            <a:r>
              <a:rPr lang="en-GB" dirty="0"/>
              <a:t>What NOT to pack!!!</a:t>
            </a:r>
          </a:p>
        </p:txBody>
      </p:sp>
      <p:pic>
        <p:nvPicPr>
          <p:cNvPr id="5" name="Picture 4">
            <a:extLst>
              <a:ext uri="{FF2B5EF4-FFF2-40B4-BE49-F238E27FC236}">
                <a16:creationId xmlns:a16="http://schemas.microsoft.com/office/drawing/2014/main" id="{55720D9F-D530-2990-0024-E70D96C8F417}"/>
              </a:ext>
            </a:extLst>
          </p:cNvPr>
          <p:cNvPicPr>
            <a:picLocks noChangeAspect="1"/>
          </p:cNvPicPr>
          <p:nvPr/>
        </p:nvPicPr>
        <p:blipFill>
          <a:blip r:embed="rId2"/>
          <a:stretch>
            <a:fillRect/>
          </a:stretch>
        </p:blipFill>
        <p:spPr>
          <a:xfrm>
            <a:off x="2768599" y="1015006"/>
            <a:ext cx="6771152" cy="5677894"/>
          </a:xfrm>
          <a:prstGeom prst="rect">
            <a:avLst/>
          </a:prstGeom>
        </p:spPr>
      </p:pic>
    </p:spTree>
    <p:extLst>
      <p:ext uri="{BB962C8B-B14F-4D97-AF65-F5344CB8AC3E}">
        <p14:creationId xmlns:p14="http://schemas.microsoft.com/office/powerpoint/2010/main" val="992071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EA902-D7AD-4622-81B1-00EFCEB8610D}"/>
              </a:ext>
            </a:extLst>
          </p:cNvPr>
          <p:cNvSpPr>
            <a:spLocks noGrp="1"/>
          </p:cNvSpPr>
          <p:nvPr>
            <p:ph type="title"/>
          </p:nvPr>
        </p:nvSpPr>
        <p:spPr>
          <a:xfrm>
            <a:off x="141515" y="227733"/>
            <a:ext cx="11432418" cy="6418600"/>
          </a:xfrm>
        </p:spPr>
        <p:txBody>
          <a:bodyPr/>
          <a:lstStyle/>
          <a:p>
            <a:r>
              <a:rPr lang="en-GB" sz="2800" b="0" dirty="0"/>
              <a:t>Bursting with unique goodies of all shapes and sizes, the shelves at the Gift Shop are overflowing with a selection of PGL branded souvenirs, clothing, fun gifts. </a:t>
            </a:r>
            <a:br>
              <a:rPr lang="en-GB" sz="2800" b="0" dirty="0"/>
            </a:br>
            <a:r>
              <a:rPr lang="en-GB" sz="2800" b="0" dirty="0"/>
              <a:t>From the famous PGL teddy bears (a gift for a sibling perhaps?) to hats, bottles, keyrings, and colourful stationery – there’s something to suit all tastes and budgets. Your children can browse the shelves with their friends and select a special keepsake to remember their big adventure by. </a:t>
            </a:r>
            <a:endParaRPr lang="en-GB" sz="2800" dirty="0"/>
          </a:p>
        </p:txBody>
      </p:sp>
      <p:pic>
        <p:nvPicPr>
          <p:cNvPr id="1028" name="Picture 4">
            <a:extLst>
              <a:ext uri="{FF2B5EF4-FFF2-40B4-BE49-F238E27FC236}">
                <a16:creationId xmlns:a16="http://schemas.microsoft.com/office/drawing/2014/main" id="{3BB57ED8-E203-FE0C-F559-AE64574548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5553" y="211667"/>
            <a:ext cx="6863645" cy="3217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251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9769EF9-1612-42F9-BB93-658619D321FF}"/>
              </a:ext>
            </a:extLst>
          </p:cNvPr>
          <p:cNvSpPr>
            <a:spLocks noGrp="1"/>
          </p:cNvSpPr>
          <p:nvPr>
            <p:ph type="title"/>
          </p:nvPr>
        </p:nvSpPr>
        <p:spPr>
          <a:xfrm>
            <a:off x="3754966" y="97894"/>
            <a:ext cx="7219043" cy="621773"/>
          </a:xfrm>
        </p:spPr>
        <p:txBody>
          <a:bodyPr>
            <a:normAutofit fontScale="90000"/>
          </a:bodyPr>
          <a:lstStyle/>
          <a:p>
            <a:r>
              <a:rPr lang="en-US" dirty="0"/>
              <a:t>IMPORTANT INFORMATION</a:t>
            </a:r>
            <a:br>
              <a:rPr lang="en-US" dirty="0"/>
            </a:br>
            <a:endParaRPr lang="en-US" dirty="0"/>
          </a:p>
        </p:txBody>
      </p:sp>
      <p:sp>
        <p:nvSpPr>
          <p:cNvPr id="3" name="Text Placeholder 2">
            <a:extLst>
              <a:ext uri="{FF2B5EF4-FFF2-40B4-BE49-F238E27FC236}">
                <a16:creationId xmlns:a16="http://schemas.microsoft.com/office/drawing/2014/main" id="{D3316BC9-7937-4417-B232-1B37F4796011}"/>
              </a:ext>
            </a:extLst>
          </p:cNvPr>
          <p:cNvSpPr>
            <a:spLocks noGrp="1"/>
          </p:cNvSpPr>
          <p:nvPr>
            <p:ph type="body" sz="quarter" idx="11"/>
          </p:nvPr>
        </p:nvSpPr>
        <p:spPr>
          <a:xfrm>
            <a:off x="3506479" y="750498"/>
            <a:ext cx="8407332" cy="5357004"/>
          </a:xfrm>
        </p:spPr>
        <p:txBody>
          <a:bodyPr>
            <a:normAutofit fontScale="92500"/>
          </a:bodyPr>
          <a:lstStyle/>
          <a:p>
            <a:r>
              <a:rPr lang="en-US" sz="2400" dirty="0"/>
              <a:t>Kit list for packing is on a separate sheet for your convenience.  Please check this when sorting what to bring.</a:t>
            </a:r>
          </a:p>
          <a:p>
            <a:endParaRPr lang="en-US" sz="2400" dirty="0"/>
          </a:p>
          <a:p>
            <a:r>
              <a:rPr lang="en-US" sz="2400" dirty="0"/>
              <a:t>IMPORTANT : Only </a:t>
            </a:r>
            <a:r>
              <a:rPr lang="en-US" sz="2400" dirty="0">
                <a:solidFill>
                  <a:srgbClr val="FF0000"/>
                </a:solidFill>
              </a:rPr>
              <a:t>water</a:t>
            </a:r>
            <a:r>
              <a:rPr lang="en-US" sz="2400" dirty="0"/>
              <a:t> should be drunk for the whole trip, this MUST be in a</a:t>
            </a:r>
            <a:r>
              <a:rPr lang="en-US" sz="2400" dirty="0">
                <a:solidFill>
                  <a:srgbClr val="FF0000"/>
                </a:solidFill>
              </a:rPr>
              <a:t> named </a:t>
            </a:r>
            <a:r>
              <a:rPr lang="en-US" sz="2400" dirty="0"/>
              <a:t>water bottle with a </a:t>
            </a:r>
            <a:r>
              <a:rPr lang="en-US" sz="2400" dirty="0">
                <a:solidFill>
                  <a:srgbClr val="FF0000"/>
                </a:solidFill>
              </a:rPr>
              <a:t>SPORTS TOP.</a:t>
            </a:r>
          </a:p>
          <a:p>
            <a:endParaRPr lang="en-US" sz="2400" dirty="0"/>
          </a:p>
          <a:p>
            <a:r>
              <a:rPr lang="en-US" sz="2400" dirty="0"/>
              <a:t>Children can bring a </a:t>
            </a:r>
            <a:r>
              <a:rPr lang="en-US" sz="2400" dirty="0">
                <a:solidFill>
                  <a:srgbClr val="FF0000"/>
                </a:solidFill>
              </a:rPr>
              <a:t>maximum of £20 </a:t>
            </a:r>
            <a:r>
              <a:rPr lang="en-US" sz="2400" dirty="0"/>
              <a:t>(which must be handed to their teacher in a purse/sealed plastic bag if possible).  This should be in smaller notes if possible.</a:t>
            </a:r>
          </a:p>
          <a:p>
            <a:r>
              <a:rPr lang="en-US" sz="2400" dirty="0"/>
              <a:t>This can ONLY be spent on souvenirs of the trip and </a:t>
            </a:r>
            <a:r>
              <a:rPr lang="en-US" sz="2400" dirty="0">
                <a:solidFill>
                  <a:srgbClr val="FF0000"/>
                </a:solidFill>
              </a:rPr>
              <a:t>MUST NOT</a:t>
            </a:r>
            <a:r>
              <a:rPr lang="en-US" sz="2400" dirty="0"/>
              <a:t> be spent on sweets or fizzy drinks.</a:t>
            </a:r>
          </a:p>
          <a:p>
            <a:r>
              <a:rPr lang="en-US" sz="2400" dirty="0"/>
              <a:t>Some sweets can be brought on the trip, but these should be kept to a </a:t>
            </a:r>
            <a:r>
              <a:rPr lang="en-US" sz="2400" dirty="0">
                <a:solidFill>
                  <a:srgbClr val="FF0000"/>
                </a:solidFill>
              </a:rPr>
              <a:t>minimum</a:t>
            </a:r>
            <a:r>
              <a:rPr lang="en-US" sz="2400" dirty="0"/>
              <a:t> please.  No crisps or chocolate as these create a mess in the rooms.</a:t>
            </a:r>
          </a:p>
          <a:p>
            <a:endParaRPr lang="en-US" dirty="0"/>
          </a:p>
        </p:txBody>
      </p:sp>
    </p:spTree>
    <p:extLst>
      <p:ext uri="{BB962C8B-B14F-4D97-AF65-F5344CB8AC3E}">
        <p14:creationId xmlns:p14="http://schemas.microsoft.com/office/powerpoint/2010/main" val="1236220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6C2B16B-1869-65D8-4F11-9576787460EE}"/>
              </a:ext>
            </a:extLst>
          </p:cNvPr>
          <p:cNvSpPr>
            <a:spLocks noGrp="1"/>
          </p:cNvSpPr>
          <p:nvPr>
            <p:ph type="ctrTitle"/>
          </p:nvPr>
        </p:nvSpPr>
        <p:spPr>
          <a:xfrm>
            <a:off x="838200" y="365125"/>
            <a:ext cx="11353800" cy="574675"/>
          </a:xfrm>
        </p:spPr>
        <p:txBody>
          <a:bodyPr anchor="ctr">
            <a:normAutofit fontScale="90000"/>
          </a:bodyPr>
          <a:lstStyle/>
          <a:p>
            <a:r>
              <a:rPr lang="en-GB" sz="2800" dirty="0"/>
              <a:t>Arrangements for the days of departure and arrival.</a:t>
            </a:r>
          </a:p>
        </p:txBody>
      </p:sp>
      <p:graphicFrame>
        <p:nvGraphicFramePr>
          <p:cNvPr id="5" name="Text Placeholder 1">
            <a:extLst>
              <a:ext uri="{FF2B5EF4-FFF2-40B4-BE49-F238E27FC236}">
                <a16:creationId xmlns:a16="http://schemas.microsoft.com/office/drawing/2014/main" id="{B96AE44B-642E-573B-931C-B28F52892939}"/>
              </a:ext>
            </a:extLst>
          </p:cNvPr>
          <p:cNvGraphicFramePr/>
          <p:nvPr>
            <p:extLst>
              <p:ext uri="{D42A27DB-BD31-4B8C-83A1-F6EECF244321}">
                <p14:modId xmlns:p14="http://schemas.microsoft.com/office/powerpoint/2010/main" val="4057711317"/>
              </p:ext>
            </p:extLst>
          </p:nvPr>
        </p:nvGraphicFramePr>
        <p:xfrm>
          <a:off x="313267" y="1007533"/>
          <a:ext cx="11633200" cy="57065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52997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68DF32A-D165-40DA-AAE8-A6E9579E2F79}"/>
              </a:ext>
            </a:extLst>
          </p:cNvPr>
          <p:cNvSpPr>
            <a:spLocks noGrp="1"/>
          </p:cNvSpPr>
          <p:nvPr>
            <p:ph type="title"/>
          </p:nvPr>
        </p:nvSpPr>
        <p:spPr>
          <a:xfrm>
            <a:off x="1525301" y="1780023"/>
            <a:ext cx="9141397" cy="830997"/>
          </a:xfrm>
        </p:spPr>
        <p:txBody>
          <a:bodyPr/>
          <a:lstStyle/>
          <a:p>
            <a:r>
              <a:rPr lang="en-US" sz="5400" dirty="0">
                <a:latin typeface="Brush Script MT" panose="03060802040406070304" pitchFamily="66" charset="0"/>
              </a:rPr>
              <a:t>Thank you for listening…any questions?</a:t>
            </a:r>
          </a:p>
        </p:txBody>
      </p:sp>
    </p:spTree>
    <p:extLst>
      <p:ext uri="{BB962C8B-B14F-4D97-AF65-F5344CB8AC3E}">
        <p14:creationId xmlns:p14="http://schemas.microsoft.com/office/powerpoint/2010/main" val="3828224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Islander">
      <a:dk1>
        <a:srgbClr val="000000"/>
      </a:dk1>
      <a:lt1>
        <a:srgbClr val="FFFFFF"/>
      </a:lt1>
      <a:dk2>
        <a:srgbClr val="000000"/>
      </a:dk2>
      <a:lt2>
        <a:srgbClr val="E6E6E6"/>
      </a:lt2>
      <a:accent1>
        <a:srgbClr val="E56925"/>
      </a:accent1>
      <a:accent2>
        <a:srgbClr val="F19936"/>
      </a:accent2>
      <a:accent3>
        <a:srgbClr val="5DA3CC"/>
      </a:accent3>
      <a:accent4>
        <a:srgbClr val="B3DAD6"/>
      </a:accent4>
      <a:accent5>
        <a:srgbClr val="76B144"/>
      </a:accent5>
      <a:accent6>
        <a:srgbClr val="438F63"/>
      </a:accent6>
      <a:hlink>
        <a:srgbClr val="E2DD60"/>
      </a:hlink>
      <a:folHlink>
        <a:srgbClr val="E78576"/>
      </a:folHlink>
    </a:clrScheme>
    <a:fontScheme name="Custom 18">
      <a:majorFont>
        <a:latin typeface="Segoe UI"/>
        <a:ea typeface=""/>
        <a:cs typeface=""/>
      </a:majorFont>
      <a:minorFont>
        <a:latin typeface="Segoe U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sian Pacific heritage_TM10131490_Win32_LH_v4" id="{B2A0ACF3-34FF-4C5A-A737-2558AC4C9FEA}" vid="{FBDB92CC-0A39-410B-A16B-8C101333048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9CE79C-5104-4273-B83B-D03AD839A8F7}">
  <ds:schemaRefs>
    <ds:schemaRef ds:uri="http://schemas.microsoft.com/sharepoint/v3/contenttype/forms"/>
  </ds:schemaRefs>
</ds:datastoreItem>
</file>

<file path=customXml/itemProps2.xml><?xml version="1.0" encoding="utf-8"?>
<ds:datastoreItem xmlns:ds="http://schemas.openxmlformats.org/officeDocument/2006/customXml" ds:itemID="{4E18D074-6F3D-488C-8220-03C2DEFDE854}">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3.xml><?xml version="1.0" encoding="utf-8"?>
<ds:datastoreItem xmlns:ds="http://schemas.openxmlformats.org/officeDocument/2006/customXml" ds:itemID="{1D141EBB-3386-4164-A294-111C6309E3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Asian Pacific American Heritage Month presentation</Template>
  <TotalTime>3451</TotalTime>
  <Words>1386</Words>
  <Application>Microsoft Office PowerPoint</Application>
  <PresentationFormat>Widescreen</PresentationFormat>
  <Paragraphs>69</Paragraphs>
  <Slides>20</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Brush Script MT</vt:lpstr>
      <vt:lpstr>Segoe UI</vt:lpstr>
      <vt:lpstr>1_Office Theme</vt:lpstr>
      <vt:lpstr>Galaxy</vt:lpstr>
      <vt:lpstr>Aims of a Year 6 residential.</vt:lpstr>
      <vt:lpstr>PGL at Windmill Hill</vt:lpstr>
      <vt:lpstr>Introduction</vt:lpstr>
      <vt:lpstr>PowerPoint Presentation</vt:lpstr>
      <vt:lpstr>Each activity supports pupils in developing real-world skills that enhance classroom learning, build character and strengthen relationships. Through this, children learn to embrace challenges, collaborate effectively and discover their potential—gaining confidence that extends into school life and beyond. </vt:lpstr>
      <vt:lpstr>Routines for the morning and evening will be expected for ALL children.  We would expect them to have a shower, brush their teeth and hair, dress appropriately and be ready ON TIME every morning.  Then, after the evening activity, that they are ready for bed at 9:30pm and lights out at 10pm.</vt:lpstr>
      <vt:lpstr>Risk Assessed Activities</vt:lpstr>
      <vt:lpstr> </vt:lpstr>
      <vt:lpstr>Key people</vt:lpstr>
      <vt:lpstr>Accommodation </vt:lpstr>
      <vt:lpstr>PGL Staff Enhanced Check</vt:lpstr>
      <vt:lpstr>What should I pack?</vt:lpstr>
      <vt:lpstr>It is sometimes helpful (for children who find organising themselves a bit more challenging) to label up their clothing for the day in separate plastic bags, according to the itinerary of the day.</vt:lpstr>
      <vt:lpstr>Essential Bedding.</vt:lpstr>
      <vt:lpstr>What NOT to pack!!!</vt:lpstr>
      <vt:lpstr>Bursting with unique goodies of all shapes and sizes, the shelves at the Gift Shop are overflowing with a selection of PGL branded souvenirs, clothing, fun gifts.  From the famous PGL teddy bears (a gift for a sibling perhaps?) to hats, bottles, keyrings, and colourful stationery – there’s something to suit all tastes and budgets. Your children can browse the shelves with their friends and select a special keepsake to remember their big adventure by. </vt:lpstr>
      <vt:lpstr>IMPORTANT INFORMATION </vt:lpstr>
      <vt:lpstr>Arrangements for the days of departure and arrival.</vt:lpstr>
      <vt:lpstr>Thank you for listening…any questions?</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Tracey Burton</dc:creator>
  <cp:keywords/>
  <dc:description/>
  <cp:lastModifiedBy>Tracey Burton</cp:lastModifiedBy>
  <cp:revision>1</cp:revision>
  <dcterms:created xsi:type="dcterms:W3CDTF">2026-03-18T20:51:14Z</dcterms:created>
  <dcterms:modified xsi:type="dcterms:W3CDTF">2026-03-24T17:41:27Z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